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8.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9.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982" r:id="rId5"/>
    <p:sldMasterId id="2147483660" r:id="rId6"/>
    <p:sldMasterId id="2147484127" r:id="rId7"/>
    <p:sldMasterId id="2147484229" r:id="rId8"/>
    <p:sldMasterId id="2147493758" r:id="rId9"/>
    <p:sldMasterId id="2147485161" r:id="rId10"/>
    <p:sldMasterId id="2147485052" r:id="rId11"/>
    <p:sldMasterId id="2147484018" r:id="rId12"/>
    <p:sldMasterId id="2147493878" r:id="rId13"/>
    <p:sldMasterId id="2147484295" r:id="rId14"/>
  </p:sldMasterIdLst>
  <p:notesMasterIdLst>
    <p:notesMasterId r:id="rId23"/>
  </p:notesMasterIdLst>
  <p:sldIdLst>
    <p:sldId id="2076137359" r:id="rId15"/>
    <p:sldId id="2076137361" r:id="rId16"/>
    <p:sldId id="2076137357" r:id="rId17"/>
    <p:sldId id="2076137363" r:id="rId18"/>
    <p:sldId id="2076137360" r:id="rId19"/>
    <p:sldId id="2076137352" r:id="rId20"/>
    <p:sldId id="2076137362" r:id="rId21"/>
    <p:sldId id="2076137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Lab" id="{2FAF2691-FA21-421B-939C-3AFE9A3EF1C8}">
          <p14:sldIdLst>
            <p14:sldId id="2076137359"/>
          </p14:sldIdLst>
        </p14:section>
        <p14:section name="Lab Architecture" id="{3AAE29BA-7C26-4D4D-A5AA-FEC53F30A7C3}">
          <p14:sldIdLst>
            <p14:sldId id="2076137361"/>
            <p14:sldId id="2076137357"/>
            <p14:sldId id="2076137363"/>
            <p14:sldId id="2076137360"/>
            <p14:sldId id="2076137352"/>
            <p14:sldId id="2076137362"/>
            <p14:sldId id="207613735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0F8F3C-800E-67AE-B3AD-49AC61FB4B4F}" name="Terry Mandin" initials="TM" userId="S::temandin@microsoft.com::a55040c1-820a-4b7c-89cc-7a0cccedf46d" providerId="AD"/>
  <p188:author id="{84AE3DEC-A4EB-99A2-D529-096B77E6B588}" name="Tyler Becker" initials="TB" userId="S::tybeck@microsoft.com::97ebae5c-690f-48db-ae93-84bd3d3abd8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97393E-BB38-4CB0-9173-819C14E5674D}" v="46" dt="2021-08-12T15:51:31.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ecker" userId="97ebae5c-690f-48db-ae93-84bd3d3abd82" providerId="ADAL" clId="{EBD2B061-9153-4DEE-9DA3-4275F2A45F31}"/>
    <pc:docChg chg="custSel delSld modSld sldOrd addSection delSection modSection">
      <pc:chgData name="Tyler Becker" userId="97ebae5c-690f-48db-ae93-84bd3d3abd82" providerId="ADAL" clId="{EBD2B061-9153-4DEE-9DA3-4275F2A45F31}" dt="2021-05-17T20:46:32.520" v="78" actId="20577"/>
      <pc:docMkLst>
        <pc:docMk/>
      </pc:docMkLst>
      <pc:sldChg chg="del">
        <pc:chgData name="Tyler Becker" userId="97ebae5c-690f-48db-ae93-84bd3d3abd82" providerId="ADAL" clId="{EBD2B061-9153-4DEE-9DA3-4275F2A45F31}" dt="2021-05-11T19:17:14.484" v="52" actId="47"/>
        <pc:sldMkLst>
          <pc:docMk/>
          <pc:sldMk cId="3746895259" sldId="4726"/>
        </pc:sldMkLst>
      </pc:sldChg>
      <pc:sldChg chg="del">
        <pc:chgData name="Tyler Becker" userId="97ebae5c-690f-48db-ae93-84bd3d3abd82" providerId="ADAL" clId="{EBD2B061-9153-4DEE-9DA3-4275F2A45F31}" dt="2021-05-11T19:17:19.081" v="57" actId="47"/>
        <pc:sldMkLst>
          <pc:docMk/>
          <pc:sldMk cId="1130700676" sldId="10722"/>
        </pc:sldMkLst>
      </pc:sldChg>
      <pc:sldChg chg="del">
        <pc:chgData name="Tyler Becker" userId="97ebae5c-690f-48db-ae93-84bd3d3abd82" providerId="ADAL" clId="{EBD2B061-9153-4DEE-9DA3-4275F2A45F31}" dt="2021-05-11T19:17:17.795" v="55" actId="47"/>
        <pc:sldMkLst>
          <pc:docMk/>
          <pc:sldMk cId="1653513514" sldId="2076136691"/>
        </pc:sldMkLst>
      </pc:sldChg>
      <pc:sldChg chg="del">
        <pc:chgData name="Tyler Becker" userId="97ebae5c-690f-48db-ae93-84bd3d3abd82" providerId="ADAL" clId="{EBD2B061-9153-4DEE-9DA3-4275F2A45F31}" dt="2021-05-11T19:17:17.094" v="54" actId="47"/>
        <pc:sldMkLst>
          <pc:docMk/>
          <pc:sldMk cId="3526065624" sldId="2076137264"/>
        </pc:sldMkLst>
      </pc:sldChg>
      <pc:sldChg chg="del">
        <pc:chgData name="Tyler Becker" userId="97ebae5c-690f-48db-ae93-84bd3d3abd82" providerId="ADAL" clId="{EBD2B061-9153-4DEE-9DA3-4275F2A45F31}" dt="2021-05-11T19:17:16.562" v="53" actId="47"/>
        <pc:sldMkLst>
          <pc:docMk/>
          <pc:sldMk cId="3710683356" sldId="2076137296"/>
        </pc:sldMkLst>
      </pc:sldChg>
      <pc:sldChg chg="del">
        <pc:chgData name="Tyler Becker" userId="97ebae5c-690f-48db-ae93-84bd3d3abd82" providerId="ADAL" clId="{EBD2B061-9153-4DEE-9DA3-4275F2A45F31}" dt="2021-05-11T19:17:18.300" v="56" actId="47"/>
        <pc:sldMkLst>
          <pc:docMk/>
          <pc:sldMk cId="3208098287" sldId="2076137297"/>
        </pc:sldMkLst>
      </pc:sldChg>
      <pc:sldChg chg="del">
        <pc:chgData name="Tyler Becker" userId="97ebae5c-690f-48db-ae93-84bd3d3abd82" providerId="ADAL" clId="{EBD2B061-9153-4DEE-9DA3-4275F2A45F31}" dt="2021-05-11T19:17:13.648" v="51" actId="47"/>
        <pc:sldMkLst>
          <pc:docMk/>
          <pc:sldMk cId="2031615228" sldId="2076137334"/>
        </pc:sldMkLst>
      </pc:sldChg>
      <pc:sldChg chg="modSp mod">
        <pc:chgData name="Tyler Becker" userId="97ebae5c-690f-48db-ae93-84bd3d3abd82" providerId="ADAL" clId="{EBD2B061-9153-4DEE-9DA3-4275F2A45F31}" dt="2021-05-17T20:46:32.520" v="78" actId="20577"/>
        <pc:sldMkLst>
          <pc:docMk/>
          <pc:sldMk cId="2575428650" sldId="2076137352"/>
        </pc:sldMkLst>
        <pc:spChg chg="mod">
          <ac:chgData name="Tyler Becker" userId="97ebae5c-690f-48db-ae93-84bd3d3abd82" providerId="ADAL" clId="{EBD2B061-9153-4DEE-9DA3-4275F2A45F31}" dt="2021-05-17T20:46:32.520" v="78" actId="20577"/>
          <ac:spMkLst>
            <pc:docMk/>
            <pc:sldMk cId="2575428650" sldId="2076137352"/>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917679919" sldId="2076137354"/>
        </pc:sldMkLst>
      </pc:sldChg>
      <pc:sldChg chg="modSp mod ord">
        <pc:chgData name="Tyler Becker" userId="97ebae5c-690f-48db-ae93-84bd3d3abd82" providerId="ADAL" clId="{EBD2B061-9153-4DEE-9DA3-4275F2A45F31}" dt="2021-05-17T20:46:23.919" v="71" actId="20577"/>
        <pc:sldMkLst>
          <pc:docMk/>
          <pc:sldMk cId="927290005" sldId="2076137357"/>
        </pc:sldMkLst>
        <pc:spChg chg="mod">
          <ac:chgData name="Tyler Becker" userId="97ebae5c-690f-48db-ae93-84bd3d3abd82" providerId="ADAL" clId="{EBD2B061-9153-4DEE-9DA3-4275F2A45F31}" dt="2021-05-17T20:46:23.919" v="71" actId="20577"/>
          <ac:spMkLst>
            <pc:docMk/>
            <pc:sldMk cId="927290005" sldId="2076137357"/>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1720941391" sldId="2076137358"/>
        </pc:sldMkLst>
      </pc:sldChg>
      <pc:sldChg chg="addSp delSp modSp mod modClrScheme chgLayout">
        <pc:chgData name="Tyler Becker" userId="97ebae5c-690f-48db-ae93-84bd3d3abd82" providerId="ADAL" clId="{EBD2B061-9153-4DEE-9DA3-4275F2A45F31}" dt="2021-05-11T19:16:41.218" v="47" actId="20577"/>
        <pc:sldMkLst>
          <pc:docMk/>
          <pc:sldMk cId="3902557901" sldId="2076137359"/>
        </pc:sldMkLst>
        <pc:spChg chg="del mod ord">
          <ac:chgData name="Tyler Becker" userId="97ebae5c-690f-48db-ae93-84bd3d3abd82" providerId="ADAL" clId="{EBD2B061-9153-4DEE-9DA3-4275F2A45F31}" dt="2021-05-11T19:16:21.078" v="0" actId="700"/>
          <ac:spMkLst>
            <pc:docMk/>
            <pc:sldMk cId="3902557901" sldId="2076137359"/>
            <ac:spMk id="2" creationId="{9024BACD-6856-47C8-8FC9-3248998388F2}"/>
          </ac:spMkLst>
        </pc:spChg>
        <pc:spChg chg="add mod ord">
          <ac:chgData name="Tyler Becker" userId="97ebae5c-690f-48db-ae93-84bd3d3abd82" providerId="ADAL" clId="{EBD2B061-9153-4DEE-9DA3-4275F2A45F31}" dt="2021-05-11T19:16:31.973" v="25" actId="20577"/>
          <ac:spMkLst>
            <pc:docMk/>
            <pc:sldMk cId="3902557901" sldId="2076137359"/>
            <ac:spMk id="3" creationId="{EE0E44A2-84B8-4C8F-9387-B8BF9B0C917B}"/>
          </ac:spMkLst>
        </pc:spChg>
        <pc:spChg chg="add mod ord">
          <ac:chgData name="Tyler Becker" userId="97ebae5c-690f-48db-ae93-84bd3d3abd82" providerId="ADAL" clId="{EBD2B061-9153-4DEE-9DA3-4275F2A45F31}" dt="2021-05-11T19:16:41.218" v="47" actId="20577"/>
          <ac:spMkLst>
            <pc:docMk/>
            <pc:sldMk cId="3902557901" sldId="2076137359"/>
            <ac:spMk id="4" creationId="{BD76DF62-F1D2-41AE-BEA0-D162EA79A33D}"/>
          </ac:spMkLst>
        </pc:spChg>
      </pc:sldChg>
      <pc:sldMasterChg chg="delSldLayout">
        <pc:chgData name="Tyler Becker" userId="97ebae5c-690f-48db-ae93-84bd3d3abd82" providerId="ADAL" clId="{EBD2B061-9153-4DEE-9DA3-4275F2A45F31}" dt="2021-05-11T19:17:17.795" v="55" actId="47"/>
        <pc:sldMasterMkLst>
          <pc:docMk/>
          <pc:sldMasterMk cId="3588427678" sldId="2147484229"/>
        </pc:sldMasterMkLst>
        <pc:sldLayoutChg chg="del">
          <pc:chgData name="Tyler Becker" userId="97ebae5c-690f-48db-ae93-84bd3d3abd82" providerId="ADAL" clId="{EBD2B061-9153-4DEE-9DA3-4275F2A45F31}" dt="2021-05-11T19:17:17.795" v="55" actId="47"/>
          <pc:sldLayoutMkLst>
            <pc:docMk/>
            <pc:sldMasterMk cId="3588427678" sldId="2147484229"/>
            <pc:sldLayoutMk cId="2964364544" sldId="2147484939"/>
          </pc:sldLayoutMkLst>
        </pc:sldLayoutChg>
      </pc:sldMasterChg>
      <pc:sldMasterChg chg="delSldLayout">
        <pc:chgData name="Tyler Becker" userId="97ebae5c-690f-48db-ae93-84bd3d3abd82" providerId="ADAL" clId="{EBD2B061-9153-4DEE-9DA3-4275F2A45F31}" dt="2021-05-11T19:17:18.300" v="56" actId="47"/>
        <pc:sldMasterMkLst>
          <pc:docMk/>
          <pc:sldMasterMk cId="3534026032" sldId="2147493758"/>
        </pc:sldMasterMkLst>
        <pc:sldLayoutChg chg="del">
          <pc:chgData name="Tyler Becker" userId="97ebae5c-690f-48db-ae93-84bd3d3abd82" providerId="ADAL" clId="{EBD2B061-9153-4DEE-9DA3-4275F2A45F31}" dt="2021-05-11T19:17:18.300" v="56" actId="47"/>
          <pc:sldLayoutMkLst>
            <pc:docMk/>
            <pc:sldMasterMk cId="3534026032" sldId="2147493758"/>
            <pc:sldLayoutMk cId="2153018885" sldId="2147493791"/>
          </pc:sldLayoutMkLst>
        </pc:sldLayoutChg>
      </pc:sldMasterChg>
    </pc:docChg>
  </pc:docChgLst>
  <pc:docChgLst>
    <pc:chgData name="Tyler Becker" userId="97ebae5c-690f-48db-ae93-84bd3d3abd82" providerId="ADAL" clId="{AF9DC957-8051-4E0F-ACEA-939F31180A90}"/>
    <pc:docChg chg="custSel addSld modSld modSection">
      <pc:chgData name="Tyler Becker" userId="97ebae5c-690f-48db-ae93-84bd3d3abd82" providerId="ADAL" clId="{AF9DC957-8051-4E0F-ACEA-939F31180A90}" dt="2021-08-12T17:50:33.104" v="353" actId="700"/>
      <pc:docMkLst>
        <pc:docMk/>
      </pc:docMkLst>
      <pc:sldChg chg="addSp delSp modSp new mod setBg modClrScheme chgLayout">
        <pc:chgData name="Tyler Becker" userId="97ebae5c-690f-48db-ae93-84bd3d3abd82" providerId="ADAL" clId="{AF9DC957-8051-4E0F-ACEA-939F31180A90}" dt="2021-08-12T17:48:23.672" v="239" actId="20577"/>
        <pc:sldMkLst>
          <pc:docMk/>
          <pc:sldMk cId="11303489" sldId="2076137361"/>
        </pc:sldMkLst>
        <pc:spChg chg="del mod ord">
          <ac:chgData name="Tyler Becker" userId="97ebae5c-690f-48db-ae93-84bd3d3abd82" providerId="ADAL" clId="{AF9DC957-8051-4E0F-ACEA-939F31180A90}" dt="2021-08-12T17:44:50.287" v="1" actId="700"/>
          <ac:spMkLst>
            <pc:docMk/>
            <pc:sldMk cId="11303489" sldId="2076137361"/>
            <ac:spMk id="2" creationId="{B9E36E55-E926-4286-82F6-FB93BC71E278}"/>
          </ac:spMkLst>
        </pc:spChg>
        <pc:spChg chg="add mod ord">
          <ac:chgData name="Tyler Becker" userId="97ebae5c-690f-48db-ae93-84bd3d3abd82" providerId="ADAL" clId="{AF9DC957-8051-4E0F-ACEA-939F31180A90}" dt="2021-08-12T17:48:00.325" v="205" actId="26606"/>
          <ac:spMkLst>
            <pc:docMk/>
            <pc:sldMk cId="11303489" sldId="2076137361"/>
            <ac:spMk id="3" creationId="{366C9A83-6DCB-4C13-B299-FAB74547701F}"/>
          </ac:spMkLst>
        </pc:spChg>
        <pc:spChg chg="add mod ord">
          <ac:chgData name="Tyler Becker" userId="97ebae5c-690f-48db-ae93-84bd3d3abd82" providerId="ADAL" clId="{AF9DC957-8051-4E0F-ACEA-939F31180A90}" dt="2021-08-12T17:48:23.672" v="239" actId="20577"/>
          <ac:spMkLst>
            <pc:docMk/>
            <pc:sldMk cId="11303489" sldId="2076137361"/>
            <ac:spMk id="4" creationId="{24918718-4256-465B-8033-49B206B32532}"/>
          </ac:spMkLst>
        </pc:spChg>
        <pc:spChg chg="add del mod ord">
          <ac:chgData name="Tyler Becker" userId="97ebae5c-690f-48db-ae93-84bd3d3abd82" providerId="ADAL" clId="{AF9DC957-8051-4E0F-ACEA-939F31180A90}" dt="2021-08-12T17:46:26.968" v="82" actId="700"/>
          <ac:spMkLst>
            <pc:docMk/>
            <pc:sldMk cId="11303489" sldId="2076137361"/>
            <ac:spMk id="5" creationId="{C694B4CE-71DF-4282-A842-D0D93866E05B}"/>
          </ac:spMkLst>
        </pc:spChg>
        <pc:picChg chg="add">
          <ac:chgData name="Tyler Becker" userId="97ebae5c-690f-48db-ae93-84bd3d3abd82" providerId="ADAL" clId="{AF9DC957-8051-4E0F-ACEA-939F31180A90}" dt="2021-08-12T17:48:00.325" v="205" actId="26606"/>
          <ac:picMkLst>
            <pc:docMk/>
            <pc:sldMk cId="11303489" sldId="2076137361"/>
            <ac:picMk id="6" creationId="{19B033A3-F9F3-480B-BEDF-AFA0B6B38FF8}"/>
          </ac:picMkLst>
        </pc:picChg>
        <pc:cxnChg chg="add">
          <ac:chgData name="Tyler Becker" userId="97ebae5c-690f-48db-ae93-84bd3d3abd82" providerId="ADAL" clId="{AF9DC957-8051-4E0F-ACEA-939F31180A90}" dt="2021-08-12T17:48:00.325" v="205" actId="26606"/>
          <ac:cxnSpMkLst>
            <pc:docMk/>
            <pc:sldMk cId="11303489" sldId="2076137361"/>
            <ac:cxnSpMk id="10" creationId="{A7F400EE-A8A5-48AF-B4D6-291B52C6F0B0}"/>
          </ac:cxnSpMkLst>
        </pc:cxnChg>
      </pc:sldChg>
      <pc:sldChg chg="addSp delSp modSp new mod modClrScheme chgLayout">
        <pc:chgData name="Tyler Becker" userId="97ebae5c-690f-48db-ae93-84bd3d3abd82" providerId="ADAL" clId="{AF9DC957-8051-4E0F-ACEA-939F31180A90}" dt="2021-08-12T17:49:22.762" v="316" actId="20577"/>
        <pc:sldMkLst>
          <pc:docMk/>
          <pc:sldMk cId="3614962049" sldId="2076137362"/>
        </pc:sldMkLst>
        <pc:spChg chg="del mod ord">
          <ac:chgData name="Tyler Becker" userId="97ebae5c-690f-48db-ae93-84bd3d3abd82" providerId="ADAL" clId="{AF9DC957-8051-4E0F-ACEA-939F31180A90}" dt="2021-08-12T17:48:37.867" v="241" actId="700"/>
          <ac:spMkLst>
            <pc:docMk/>
            <pc:sldMk cId="3614962049" sldId="2076137362"/>
            <ac:spMk id="2" creationId="{DB084582-C96C-4C15-AC29-77F69ABDAEE8}"/>
          </ac:spMkLst>
        </pc:spChg>
        <pc:spChg chg="add mod ord">
          <ac:chgData name="Tyler Becker" userId="97ebae5c-690f-48db-ae93-84bd3d3abd82" providerId="ADAL" clId="{AF9DC957-8051-4E0F-ACEA-939F31180A90}" dt="2021-08-12T17:49:22.762" v="316" actId="20577"/>
          <ac:spMkLst>
            <pc:docMk/>
            <pc:sldMk cId="3614962049" sldId="2076137362"/>
            <ac:spMk id="3" creationId="{1C477FFC-553C-4699-AE1C-22AC61176827}"/>
          </ac:spMkLst>
        </pc:spChg>
        <pc:spChg chg="add mod ord">
          <ac:chgData name="Tyler Becker" userId="97ebae5c-690f-48db-ae93-84bd3d3abd82" providerId="ADAL" clId="{AF9DC957-8051-4E0F-ACEA-939F31180A90}" dt="2021-08-12T17:49:16.156" v="303" actId="20577"/>
          <ac:spMkLst>
            <pc:docMk/>
            <pc:sldMk cId="3614962049" sldId="2076137362"/>
            <ac:spMk id="4" creationId="{87BBB0C1-6449-44AC-9E33-692E42638120}"/>
          </ac:spMkLst>
        </pc:spChg>
      </pc:sldChg>
      <pc:sldChg chg="addSp delSp modSp new mod modClrScheme chgLayout">
        <pc:chgData name="Tyler Becker" userId="97ebae5c-690f-48db-ae93-84bd3d3abd82" providerId="ADAL" clId="{AF9DC957-8051-4E0F-ACEA-939F31180A90}" dt="2021-08-12T17:50:33.104" v="353" actId="700"/>
        <pc:sldMkLst>
          <pc:docMk/>
          <pc:sldMk cId="3018638566" sldId="2076137363"/>
        </pc:sldMkLst>
        <pc:spChg chg="del mod ord">
          <ac:chgData name="Tyler Becker" userId="97ebae5c-690f-48db-ae93-84bd3d3abd82" providerId="ADAL" clId="{AF9DC957-8051-4E0F-ACEA-939F31180A90}" dt="2021-08-12T17:49:41.797" v="318" actId="700"/>
          <ac:spMkLst>
            <pc:docMk/>
            <pc:sldMk cId="3018638566" sldId="2076137363"/>
            <ac:spMk id="2" creationId="{43A27E1D-A086-4FF4-BAB3-9751973409DB}"/>
          </ac:spMkLst>
        </pc:spChg>
        <pc:spChg chg="add mod ord">
          <ac:chgData name="Tyler Becker" userId="97ebae5c-690f-48db-ae93-84bd3d3abd82" providerId="ADAL" clId="{AF9DC957-8051-4E0F-ACEA-939F31180A90}" dt="2021-08-12T17:50:33.104" v="353" actId="700"/>
          <ac:spMkLst>
            <pc:docMk/>
            <pc:sldMk cId="3018638566" sldId="2076137363"/>
            <ac:spMk id="3" creationId="{845CBB2F-6F1E-4298-9FB6-0D0C4A84D4AB}"/>
          </ac:spMkLst>
        </pc:spChg>
        <pc:spChg chg="add del mod ord">
          <ac:chgData name="Tyler Becker" userId="97ebae5c-690f-48db-ae93-84bd3d3abd82" providerId="ADAL" clId="{AF9DC957-8051-4E0F-ACEA-939F31180A90}" dt="2021-08-12T17:49:57.783" v="351" actId="478"/>
          <ac:spMkLst>
            <pc:docMk/>
            <pc:sldMk cId="3018638566" sldId="2076137363"/>
            <ac:spMk id="4" creationId="{57E8E586-DE98-48D2-89DE-856938C42921}"/>
          </ac:spMkLst>
        </pc:spChg>
      </pc:sldChg>
    </pc:docChg>
  </pc:docChgLst>
  <pc:docChgLst>
    <pc:chgData name="Tyler Becker" userId="97ebae5c-690f-48db-ae93-84bd3d3abd82" providerId="ADAL" clId="{7397393E-BB38-4CB0-9173-819C14E5674D}"/>
    <pc:docChg chg="undo custSel addSld modSld modSection">
      <pc:chgData name="Tyler Becker" userId="97ebae5c-690f-48db-ae93-84bd3d3abd82" providerId="ADAL" clId="{7397393E-BB38-4CB0-9173-819C14E5674D}" dt="2021-08-12T15:53:35.960" v="126" actId="729"/>
      <pc:docMkLst>
        <pc:docMk/>
      </pc:docMkLst>
      <pc:sldChg chg="addSp modSp mod">
        <pc:chgData name="Tyler Becker" userId="97ebae5c-690f-48db-ae93-84bd3d3abd82" providerId="ADAL" clId="{7397393E-BB38-4CB0-9173-819C14E5674D}" dt="2021-08-12T15:53:27.822" v="125" actId="22"/>
        <pc:sldMkLst>
          <pc:docMk/>
          <pc:sldMk cId="2575428650" sldId="2076137352"/>
        </pc:sldMkLst>
        <pc:spChg chg="add">
          <ac:chgData name="Tyler Becker" userId="97ebae5c-690f-48db-ae93-84bd3d3abd82" providerId="ADAL" clId="{7397393E-BB38-4CB0-9173-819C14E5674D}" dt="2021-08-12T15:53:27.822" v="125" actId="22"/>
          <ac:spMkLst>
            <pc:docMk/>
            <pc:sldMk cId="2575428650" sldId="2076137352"/>
            <ac:spMk id="3" creationId="{99719183-D1CE-4783-991E-54F5057E5719}"/>
          </ac:spMkLst>
        </pc:spChg>
        <pc:spChg chg="add">
          <ac:chgData name="Tyler Becker" userId="97ebae5c-690f-48db-ae93-84bd3d3abd82" providerId="ADAL" clId="{7397393E-BB38-4CB0-9173-819C14E5674D}" dt="2021-08-12T15:53:27.822" v="125" actId="22"/>
          <ac:spMkLst>
            <pc:docMk/>
            <pc:sldMk cId="2575428650" sldId="2076137352"/>
            <ac:spMk id="13" creationId="{096CB6E9-2D8A-410B-B921-50D8C760F0B4}"/>
          </ac:spMkLst>
        </pc:spChg>
        <pc:picChg chg="add">
          <ac:chgData name="Tyler Becker" userId="97ebae5c-690f-48db-ae93-84bd3d3abd82" providerId="ADAL" clId="{7397393E-BB38-4CB0-9173-819C14E5674D}" dt="2021-08-12T15:53:27.822" v="125" actId="22"/>
          <ac:picMkLst>
            <pc:docMk/>
            <pc:sldMk cId="2575428650" sldId="2076137352"/>
            <ac:picMk id="11" creationId="{8976B6B5-0A5E-4A2E-9E0D-7542E9985018}"/>
          </ac:picMkLst>
        </pc:picChg>
        <pc:cxnChg chg="add mod">
          <ac:chgData name="Tyler Becker" userId="97ebae5c-690f-48db-ae93-84bd3d3abd82" providerId="ADAL" clId="{7397393E-BB38-4CB0-9173-819C14E5674D}" dt="2021-08-12T15:53:27.822" v="125" actId="22"/>
          <ac:cxnSpMkLst>
            <pc:docMk/>
            <pc:sldMk cId="2575428650" sldId="2076137352"/>
            <ac:cxnSpMk id="19" creationId="{DCFDE298-3788-4D08-A9F6-69B0973C348A}"/>
          </ac:cxnSpMkLst>
        </pc:cxnChg>
      </pc:sldChg>
      <pc:sldChg chg="mod modShow">
        <pc:chgData name="Tyler Becker" userId="97ebae5c-690f-48db-ae93-84bd3d3abd82" providerId="ADAL" clId="{7397393E-BB38-4CB0-9173-819C14E5674D}" dt="2021-08-12T15:53:35.960" v="126" actId="729"/>
        <pc:sldMkLst>
          <pc:docMk/>
          <pc:sldMk cId="2257415039" sldId="2076137353"/>
        </pc:sldMkLst>
      </pc:sldChg>
      <pc:sldChg chg="addSp delSp modSp mod">
        <pc:chgData name="Tyler Becker" userId="97ebae5c-690f-48db-ae93-84bd3d3abd82" providerId="ADAL" clId="{7397393E-BB38-4CB0-9173-819C14E5674D}" dt="2021-08-12T15:52:26.532" v="118" actId="14100"/>
        <pc:sldMkLst>
          <pc:docMk/>
          <pc:sldMk cId="927290005" sldId="2076137357"/>
        </pc:sldMkLst>
        <pc:spChg chg="mod">
          <ac:chgData name="Tyler Becker" userId="97ebae5c-690f-48db-ae93-84bd3d3abd82" providerId="ADAL" clId="{7397393E-BB38-4CB0-9173-819C14E5674D}" dt="2021-08-12T15:49:55.644" v="72" actId="1035"/>
          <ac:spMkLst>
            <pc:docMk/>
            <pc:sldMk cId="927290005" sldId="2076137357"/>
            <ac:spMk id="4" creationId="{C8277257-8488-4C0E-8530-C9A92340C28A}"/>
          </ac:spMkLst>
        </pc:spChg>
        <pc:spChg chg="mod">
          <ac:chgData name="Tyler Becker" userId="97ebae5c-690f-48db-ae93-84bd3d3abd82" providerId="ADAL" clId="{7397393E-BB38-4CB0-9173-819C14E5674D}" dt="2021-08-12T15:47:35.811" v="16" actId="14100"/>
          <ac:spMkLst>
            <pc:docMk/>
            <pc:sldMk cId="927290005" sldId="2076137357"/>
            <ac:spMk id="6" creationId="{DC18F957-AB37-473F-A5F0-85FDF1C4EC0B}"/>
          </ac:spMkLst>
        </pc:spChg>
        <pc:spChg chg="del">
          <ac:chgData name="Tyler Becker" userId="97ebae5c-690f-48db-ae93-84bd3d3abd82" providerId="ADAL" clId="{7397393E-BB38-4CB0-9173-819C14E5674D}" dt="2021-08-12T15:47:21.484" v="10" actId="478"/>
          <ac:spMkLst>
            <pc:docMk/>
            <pc:sldMk cId="927290005" sldId="2076137357"/>
            <ac:spMk id="7" creationId="{A1A13D7D-110C-4A07-9474-EE18C401D800}"/>
          </ac:spMkLst>
        </pc:spChg>
        <pc:spChg chg="mod">
          <ac:chgData name="Tyler Becker" userId="97ebae5c-690f-48db-ae93-84bd3d3abd82" providerId="ADAL" clId="{7397393E-BB38-4CB0-9173-819C14E5674D}" dt="2021-08-12T15:47:33.393" v="15" actId="14100"/>
          <ac:spMkLst>
            <pc:docMk/>
            <pc:sldMk cId="927290005" sldId="2076137357"/>
            <ac:spMk id="8" creationId="{C635524A-8ED3-4A15-A04E-A90AA6BE9CEB}"/>
          </ac:spMkLst>
        </pc:spChg>
        <pc:spChg chg="mod">
          <ac:chgData name="Tyler Becker" userId="97ebae5c-690f-48db-ae93-84bd3d3abd82" providerId="ADAL" clId="{7397393E-BB38-4CB0-9173-819C14E5674D}" dt="2021-08-12T15:46:39.967" v="3" actId="20577"/>
          <ac:spMkLst>
            <pc:docMk/>
            <pc:sldMk cId="927290005" sldId="2076137357"/>
            <ac:spMk id="9" creationId="{A509EDE9-40D1-4855-9CDA-573F44EAF9A6}"/>
          </ac:spMkLst>
        </pc:spChg>
        <pc:spChg chg="mod">
          <ac:chgData name="Tyler Becker" userId="97ebae5c-690f-48db-ae93-84bd3d3abd82" providerId="ADAL" clId="{7397393E-BB38-4CB0-9173-819C14E5674D}" dt="2021-08-12T15:49:55.644" v="72" actId="1035"/>
          <ac:spMkLst>
            <pc:docMk/>
            <pc:sldMk cId="927290005" sldId="2076137357"/>
            <ac:spMk id="10" creationId="{19756FD2-4D72-468E-A95A-13CEA2002BB3}"/>
          </ac:spMkLst>
        </pc:spChg>
        <pc:spChg chg="del">
          <ac:chgData name="Tyler Becker" userId="97ebae5c-690f-48db-ae93-84bd3d3abd82" providerId="ADAL" clId="{7397393E-BB38-4CB0-9173-819C14E5674D}" dt="2021-08-12T15:47:21.484" v="10" actId="478"/>
          <ac:spMkLst>
            <pc:docMk/>
            <pc:sldMk cId="927290005" sldId="2076137357"/>
            <ac:spMk id="12" creationId="{61E56C01-CC25-4351-8B7C-AD204EC2982E}"/>
          </ac:spMkLst>
        </pc:spChg>
        <pc:spChg chg="del mod">
          <ac:chgData name="Tyler Becker" userId="97ebae5c-690f-48db-ae93-84bd3d3abd82" providerId="ADAL" clId="{7397393E-BB38-4CB0-9173-819C14E5674D}" dt="2021-08-12T15:47:11.963" v="7" actId="478"/>
          <ac:spMkLst>
            <pc:docMk/>
            <pc:sldMk cId="927290005" sldId="2076137357"/>
            <ac:spMk id="14" creationId="{7CCE902B-97C5-4D18-9DAF-AA81D4088DB3}"/>
          </ac:spMkLst>
        </pc:spChg>
        <pc:spChg chg="mod">
          <ac:chgData name="Tyler Becker" userId="97ebae5c-690f-48db-ae93-84bd3d3abd82" providerId="ADAL" clId="{7397393E-BB38-4CB0-9173-819C14E5674D}" dt="2021-08-12T15:50:36.185" v="80" actId="1036"/>
          <ac:spMkLst>
            <pc:docMk/>
            <pc:sldMk cId="927290005" sldId="2076137357"/>
            <ac:spMk id="17" creationId="{5CCDA5F0-A4AE-4DCC-B921-0C4B9B6D398E}"/>
          </ac:spMkLst>
        </pc:spChg>
        <pc:spChg chg="add mod">
          <ac:chgData name="Tyler Becker" userId="97ebae5c-690f-48db-ae93-84bd3d3abd82" providerId="ADAL" clId="{7397393E-BB38-4CB0-9173-819C14E5674D}" dt="2021-08-12T15:51:07.387" v="89" actId="20577"/>
          <ac:spMkLst>
            <pc:docMk/>
            <pc:sldMk cId="927290005" sldId="2076137357"/>
            <ac:spMk id="20" creationId="{C7645E4F-2CEC-4A35-9EC6-E36DC081B409}"/>
          </ac:spMkLst>
        </pc:spChg>
        <pc:spChg chg="mod">
          <ac:chgData name="Tyler Becker" userId="97ebae5c-690f-48db-ae93-84bd3d3abd82" providerId="ADAL" clId="{7397393E-BB38-4CB0-9173-819C14E5674D}" dt="2021-08-12T15:47:40.097" v="17" actId="14100"/>
          <ac:spMkLst>
            <pc:docMk/>
            <pc:sldMk cId="927290005" sldId="2076137357"/>
            <ac:spMk id="21" creationId="{524503B8-F5D1-4104-8D05-36F6CFF240B2}"/>
          </ac:spMkLst>
        </pc:spChg>
        <pc:spChg chg="add mod">
          <ac:chgData name="Tyler Becker" userId="97ebae5c-690f-48db-ae93-84bd3d3abd82" providerId="ADAL" clId="{7397393E-BB38-4CB0-9173-819C14E5674D}" dt="2021-08-12T15:52:08.632" v="112" actId="20577"/>
          <ac:spMkLst>
            <pc:docMk/>
            <pc:sldMk cId="927290005" sldId="2076137357"/>
            <ac:spMk id="24" creationId="{23D0934C-2F4D-4542-9F6F-07E819CCD202}"/>
          </ac:spMkLst>
        </pc:spChg>
        <pc:spChg chg="mod">
          <ac:chgData name="Tyler Becker" userId="97ebae5c-690f-48db-ae93-84bd3d3abd82" providerId="ADAL" clId="{7397393E-BB38-4CB0-9173-819C14E5674D}" dt="2021-08-12T15:49:55.644" v="72" actId="1035"/>
          <ac:spMkLst>
            <pc:docMk/>
            <pc:sldMk cId="927290005" sldId="2076137357"/>
            <ac:spMk id="41" creationId="{A106A660-672B-4F5B-872F-2142EF367952}"/>
          </ac:spMkLst>
        </pc:spChg>
        <pc:spChg chg="mod">
          <ac:chgData name="Tyler Becker" userId="97ebae5c-690f-48db-ae93-84bd3d3abd82" providerId="ADAL" clId="{7397393E-BB38-4CB0-9173-819C14E5674D}" dt="2021-08-12T15:49:55.644" v="72" actId="1035"/>
          <ac:spMkLst>
            <pc:docMk/>
            <pc:sldMk cId="927290005" sldId="2076137357"/>
            <ac:spMk id="60" creationId="{8F03C831-AF4E-42A9-9F8E-077856A23A33}"/>
          </ac:spMkLst>
        </pc:spChg>
        <pc:spChg chg="del">
          <ac:chgData name="Tyler Becker" userId="97ebae5c-690f-48db-ae93-84bd3d3abd82" providerId="ADAL" clId="{7397393E-BB38-4CB0-9173-819C14E5674D}" dt="2021-08-12T15:47:21.484" v="10" actId="478"/>
          <ac:spMkLst>
            <pc:docMk/>
            <pc:sldMk cId="927290005" sldId="2076137357"/>
            <ac:spMk id="70" creationId="{E087C1B4-1222-42AA-B773-393447D3102C}"/>
          </ac:spMkLst>
        </pc:spChg>
        <pc:spChg chg="mod">
          <ac:chgData name="Tyler Becker" userId="97ebae5c-690f-48db-ae93-84bd3d3abd82" providerId="ADAL" clId="{7397393E-BB38-4CB0-9173-819C14E5674D}" dt="2021-08-12T15:49:55.644" v="72" actId="1035"/>
          <ac:spMkLst>
            <pc:docMk/>
            <pc:sldMk cId="927290005" sldId="2076137357"/>
            <ac:spMk id="73" creationId="{7322F5DF-0188-4813-A47D-90EAC695A2E9}"/>
          </ac:spMkLst>
        </pc:spChg>
        <pc:spChg chg="mod">
          <ac:chgData name="Tyler Becker" userId="97ebae5c-690f-48db-ae93-84bd3d3abd82" providerId="ADAL" clId="{7397393E-BB38-4CB0-9173-819C14E5674D}" dt="2021-08-12T15:49:55.644" v="72" actId="1035"/>
          <ac:spMkLst>
            <pc:docMk/>
            <pc:sldMk cId="927290005" sldId="2076137357"/>
            <ac:spMk id="74" creationId="{81A6C387-2231-4E33-83CC-AF0DAD96041F}"/>
          </ac:spMkLst>
        </pc:spChg>
        <pc:spChg chg="del mod">
          <ac:chgData name="Tyler Becker" userId="97ebae5c-690f-48db-ae93-84bd3d3abd82" providerId="ADAL" clId="{7397393E-BB38-4CB0-9173-819C14E5674D}" dt="2021-08-12T15:50:24.027" v="77" actId="478"/>
          <ac:spMkLst>
            <pc:docMk/>
            <pc:sldMk cId="927290005" sldId="2076137357"/>
            <ac:spMk id="90" creationId="{FC1427F2-82E1-4EAC-9A13-2F506568467C}"/>
          </ac:spMkLst>
        </pc:spChg>
        <pc:spChg chg="del mod">
          <ac:chgData name="Tyler Becker" userId="97ebae5c-690f-48db-ae93-84bd3d3abd82" providerId="ADAL" clId="{7397393E-BB38-4CB0-9173-819C14E5674D}" dt="2021-08-12T15:47:43.797" v="20" actId="478"/>
          <ac:spMkLst>
            <pc:docMk/>
            <pc:sldMk cId="927290005" sldId="2076137357"/>
            <ac:spMk id="103" creationId="{4F3E3D24-1D40-4497-AA89-A0A50A4DCC11}"/>
          </ac:spMkLst>
        </pc:spChg>
        <pc:spChg chg="del">
          <ac:chgData name="Tyler Becker" userId="97ebae5c-690f-48db-ae93-84bd3d3abd82" providerId="ADAL" clId="{7397393E-BB38-4CB0-9173-819C14E5674D}" dt="2021-08-12T15:47:30.265" v="14" actId="478"/>
          <ac:spMkLst>
            <pc:docMk/>
            <pc:sldMk cId="927290005" sldId="2076137357"/>
            <ac:spMk id="129" creationId="{1A2D5DF7-B4B3-4DF5-B462-7130E66BAEC4}"/>
          </ac:spMkLst>
        </pc:spChg>
        <pc:spChg chg="mod">
          <ac:chgData name="Tyler Becker" userId="97ebae5c-690f-48db-ae93-84bd3d3abd82" providerId="ADAL" clId="{7397393E-BB38-4CB0-9173-819C14E5674D}" dt="2021-08-12T15:49:55.644" v="72" actId="1035"/>
          <ac:spMkLst>
            <pc:docMk/>
            <pc:sldMk cId="927290005" sldId="2076137357"/>
            <ac:spMk id="131" creationId="{FEF56FCD-C5CA-43A2-B16F-F359389848B4}"/>
          </ac:spMkLst>
        </pc:spChg>
        <pc:spChg chg="mod">
          <ac:chgData name="Tyler Becker" userId="97ebae5c-690f-48db-ae93-84bd3d3abd82" providerId="ADAL" clId="{7397393E-BB38-4CB0-9173-819C14E5674D}" dt="2021-08-12T15:49:55.644" v="72" actId="1035"/>
          <ac:spMkLst>
            <pc:docMk/>
            <pc:sldMk cId="927290005" sldId="2076137357"/>
            <ac:spMk id="132" creationId="{18D6BAF2-DB1A-4D85-8A99-9C1115F982EA}"/>
          </ac:spMkLst>
        </pc:spChg>
        <pc:spChg chg="del">
          <ac:chgData name="Tyler Becker" userId="97ebae5c-690f-48db-ae93-84bd3d3abd82" providerId="ADAL" clId="{7397393E-BB38-4CB0-9173-819C14E5674D}" dt="2021-08-12T15:47:21.484" v="10" actId="478"/>
          <ac:spMkLst>
            <pc:docMk/>
            <pc:sldMk cId="927290005" sldId="2076137357"/>
            <ac:spMk id="163" creationId="{18AFCFB6-8BBC-4D9C-B511-B147937A910E}"/>
          </ac:spMkLst>
        </pc:spChg>
        <pc:spChg chg="del">
          <ac:chgData name="Tyler Becker" userId="97ebae5c-690f-48db-ae93-84bd3d3abd82" providerId="ADAL" clId="{7397393E-BB38-4CB0-9173-819C14E5674D}" dt="2021-08-12T15:47:26.514" v="12" actId="478"/>
          <ac:spMkLst>
            <pc:docMk/>
            <pc:sldMk cId="927290005" sldId="2076137357"/>
            <ac:spMk id="181" creationId="{7FDA596B-8B9A-4DB1-901C-4BEAA108A88D}"/>
          </ac:spMkLst>
        </pc:spChg>
        <pc:picChg chg="add mod">
          <ac:chgData name="Tyler Becker" userId="97ebae5c-690f-48db-ae93-84bd3d3abd82" providerId="ADAL" clId="{7397393E-BB38-4CB0-9173-819C14E5674D}" dt="2021-08-12T15:51:53.439" v="95" actId="1076"/>
          <ac:picMkLst>
            <pc:docMk/>
            <pc:sldMk cId="927290005" sldId="2076137357"/>
            <ac:picMk id="23" creationId="{1517A71A-8890-48CF-A76C-9E38E19D23AF}"/>
          </ac:picMkLst>
        </pc:picChg>
        <pc:picChg chg="mod">
          <ac:chgData name="Tyler Becker" userId="97ebae5c-690f-48db-ae93-84bd3d3abd82" providerId="ADAL" clId="{7397393E-BB38-4CB0-9173-819C14E5674D}" dt="2021-08-12T15:49:55.644" v="72" actId="1035"/>
          <ac:picMkLst>
            <pc:docMk/>
            <pc:sldMk cId="927290005" sldId="2076137357"/>
            <ac:picMk id="35" creationId="{ED99DF7F-E7F1-4B55-A2B3-47C8B3D108D7}"/>
          </ac:picMkLst>
        </pc:picChg>
        <pc:picChg chg="mod">
          <ac:chgData name="Tyler Becker" userId="97ebae5c-690f-48db-ae93-84bd3d3abd82" providerId="ADAL" clId="{7397393E-BB38-4CB0-9173-819C14E5674D}" dt="2021-08-12T15:49:55.644" v="72" actId="1035"/>
          <ac:picMkLst>
            <pc:docMk/>
            <pc:sldMk cId="927290005" sldId="2076137357"/>
            <ac:picMk id="42" creationId="{C5BC1246-9B58-4E2C-9299-D73CDF72604A}"/>
          </ac:picMkLst>
        </pc:picChg>
        <pc:picChg chg="mod">
          <ac:chgData name="Tyler Becker" userId="97ebae5c-690f-48db-ae93-84bd3d3abd82" providerId="ADAL" clId="{7397393E-BB38-4CB0-9173-819C14E5674D}" dt="2021-08-12T15:49:55.644" v="72" actId="1035"/>
          <ac:picMkLst>
            <pc:docMk/>
            <pc:sldMk cId="927290005" sldId="2076137357"/>
            <ac:picMk id="43" creationId="{60CDB597-4DDB-47EE-91CD-C0E846C6AE66}"/>
          </ac:picMkLst>
        </pc:picChg>
        <pc:picChg chg="del">
          <ac:chgData name="Tyler Becker" userId="97ebae5c-690f-48db-ae93-84bd3d3abd82" providerId="ADAL" clId="{7397393E-BB38-4CB0-9173-819C14E5674D}" dt="2021-08-12T15:47:21.484" v="10" actId="478"/>
          <ac:picMkLst>
            <pc:docMk/>
            <pc:sldMk cId="927290005" sldId="2076137357"/>
            <ac:picMk id="75" creationId="{B9F6B652-FFB5-43B5-94C9-DDF8AFDABCEF}"/>
          </ac:picMkLst>
        </pc:picChg>
        <pc:picChg chg="del">
          <ac:chgData name="Tyler Becker" userId="97ebae5c-690f-48db-ae93-84bd3d3abd82" providerId="ADAL" clId="{7397393E-BB38-4CB0-9173-819C14E5674D}" dt="2021-08-12T15:47:41.843" v="18" actId="478"/>
          <ac:picMkLst>
            <pc:docMk/>
            <pc:sldMk cId="927290005" sldId="2076137357"/>
            <ac:picMk id="102" creationId="{FB9D6A8D-7953-4DF6-8047-760CA539203D}"/>
          </ac:picMkLst>
        </pc:picChg>
        <pc:picChg chg="del">
          <ac:chgData name="Tyler Becker" userId="97ebae5c-690f-48db-ae93-84bd3d3abd82" providerId="ADAL" clId="{7397393E-BB38-4CB0-9173-819C14E5674D}" dt="2021-08-12T15:47:08.416" v="4" actId="478"/>
          <ac:picMkLst>
            <pc:docMk/>
            <pc:sldMk cId="927290005" sldId="2076137357"/>
            <ac:picMk id="149" creationId="{EADDC4C7-75D3-4B44-833C-6F73DB446642}"/>
          </ac:picMkLst>
        </pc:picChg>
        <pc:picChg chg="del">
          <ac:chgData name="Tyler Becker" userId="97ebae5c-690f-48db-ae93-84bd3d3abd82" providerId="ADAL" clId="{7397393E-BB38-4CB0-9173-819C14E5674D}" dt="2021-08-12T15:47:22.437" v="11" actId="478"/>
          <ac:picMkLst>
            <pc:docMk/>
            <pc:sldMk cId="927290005" sldId="2076137357"/>
            <ac:picMk id="161" creationId="{301BDDA7-6724-4689-AA79-1B680FF5D96C}"/>
          </ac:picMkLst>
        </pc:picChg>
        <pc:picChg chg="del">
          <ac:chgData name="Tyler Becker" userId="97ebae5c-690f-48db-ae93-84bd3d3abd82" providerId="ADAL" clId="{7397393E-BB38-4CB0-9173-819C14E5674D}" dt="2021-08-12T15:47:21.484" v="10" actId="478"/>
          <ac:picMkLst>
            <pc:docMk/>
            <pc:sldMk cId="927290005" sldId="2076137357"/>
            <ac:picMk id="165" creationId="{E841D88A-8FB5-4107-A219-ABD1B6FC352A}"/>
          </ac:picMkLst>
        </pc:picChg>
        <pc:picChg chg="del">
          <ac:chgData name="Tyler Becker" userId="97ebae5c-690f-48db-ae93-84bd3d3abd82" providerId="ADAL" clId="{7397393E-BB38-4CB0-9173-819C14E5674D}" dt="2021-08-12T15:47:21.484" v="10" actId="478"/>
          <ac:picMkLst>
            <pc:docMk/>
            <pc:sldMk cId="927290005" sldId="2076137357"/>
            <ac:picMk id="183" creationId="{5413DCFB-7ECD-45E3-80B9-F0EC66E86D2B}"/>
          </ac:picMkLst>
        </pc:picChg>
        <pc:picChg chg="mod">
          <ac:chgData name="Tyler Becker" userId="97ebae5c-690f-48db-ae93-84bd3d3abd82" providerId="ADAL" clId="{7397393E-BB38-4CB0-9173-819C14E5674D}" dt="2021-08-12T15:49:55.644" v="72" actId="1035"/>
          <ac:picMkLst>
            <pc:docMk/>
            <pc:sldMk cId="927290005" sldId="2076137357"/>
            <ac:picMk id="5122" creationId="{C7DC4179-FB47-43B7-8C7D-5CE88E0ED2AC}"/>
          </ac:picMkLst>
        </pc:picChg>
        <pc:cxnChg chg="del">
          <ac:chgData name="Tyler Becker" userId="97ebae5c-690f-48db-ae93-84bd3d3abd82" providerId="ADAL" clId="{7397393E-BB38-4CB0-9173-819C14E5674D}" dt="2021-08-12T15:47:21.484" v="10" actId="478"/>
          <ac:cxnSpMkLst>
            <pc:docMk/>
            <pc:sldMk cId="927290005" sldId="2076137357"/>
            <ac:cxnSpMk id="15" creationId="{14B0164F-4DF1-46E3-83D1-8DDB251E10D8}"/>
          </ac:cxnSpMkLst>
        </pc:cxnChg>
        <pc:cxnChg chg="del">
          <ac:chgData name="Tyler Becker" userId="97ebae5c-690f-48db-ae93-84bd3d3abd82" providerId="ADAL" clId="{7397393E-BB38-4CB0-9173-819C14E5674D}" dt="2021-08-12T15:47:13.464" v="8" actId="478"/>
          <ac:cxnSpMkLst>
            <pc:docMk/>
            <pc:sldMk cId="927290005" sldId="2076137357"/>
            <ac:cxnSpMk id="16" creationId="{8AFD1D3A-FEE1-4AD5-9E46-DC2E74A90478}"/>
          </ac:cxnSpMkLst>
        </pc:cxnChg>
        <pc:cxnChg chg="mod">
          <ac:chgData name="Tyler Becker" userId="97ebae5c-690f-48db-ae93-84bd3d3abd82" providerId="ADAL" clId="{7397393E-BB38-4CB0-9173-819C14E5674D}" dt="2021-08-12T15:47:16.514" v="9" actId="14100"/>
          <ac:cxnSpMkLst>
            <pc:docMk/>
            <pc:sldMk cId="927290005" sldId="2076137357"/>
            <ac:cxnSpMk id="18" creationId="{27F780EC-87D4-4089-8EEB-65B6C7B65149}"/>
          </ac:cxnSpMkLst>
        </pc:cxnChg>
        <pc:cxnChg chg="add mod">
          <ac:chgData name="Tyler Becker" userId="97ebae5c-690f-48db-ae93-84bd3d3abd82" providerId="ADAL" clId="{7397393E-BB38-4CB0-9173-819C14E5674D}" dt="2021-08-12T15:52:26.532" v="118" actId="14100"/>
          <ac:cxnSpMkLst>
            <pc:docMk/>
            <pc:sldMk cId="927290005" sldId="2076137357"/>
            <ac:cxnSpMk id="25" creationId="{922D4908-86A4-44A3-B260-ACB1035F79B5}"/>
          </ac:cxnSpMkLst>
        </pc:cxnChg>
        <pc:cxnChg chg="mod">
          <ac:chgData name="Tyler Becker" userId="97ebae5c-690f-48db-ae93-84bd3d3abd82" providerId="ADAL" clId="{7397393E-BB38-4CB0-9173-819C14E5674D}" dt="2021-08-12T15:48:24.838" v="27" actId="1076"/>
          <ac:cxnSpMkLst>
            <pc:docMk/>
            <pc:sldMk cId="927290005" sldId="2076137357"/>
            <ac:cxnSpMk id="39" creationId="{E99109EA-3697-4D78-8FD6-362A4CE11550}"/>
          </ac:cxnSpMkLst>
        </pc:cxnChg>
        <pc:cxnChg chg="mod">
          <ac:chgData name="Tyler Becker" userId="97ebae5c-690f-48db-ae93-84bd3d3abd82" providerId="ADAL" clId="{7397393E-BB38-4CB0-9173-819C14E5674D}" dt="2021-08-12T15:49:55.644" v="72" actId="1035"/>
          <ac:cxnSpMkLst>
            <pc:docMk/>
            <pc:sldMk cId="927290005" sldId="2076137357"/>
            <ac:cxnSpMk id="46" creationId="{CD27C788-1FAD-431B-9DBA-E0038A41F472}"/>
          </ac:cxnSpMkLst>
        </pc:cxnChg>
        <pc:cxnChg chg="mod">
          <ac:chgData name="Tyler Becker" userId="97ebae5c-690f-48db-ae93-84bd3d3abd82" providerId="ADAL" clId="{7397393E-BB38-4CB0-9173-819C14E5674D}" dt="2021-08-12T15:49:55.644" v="72" actId="1035"/>
          <ac:cxnSpMkLst>
            <pc:docMk/>
            <pc:sldMk cId="927290005" sldId="2076137357"/>
            <ac:cxnSpMk id="51" creationId="{A1D48584-0048-47DE-8EDB-44231DF20F75}"/>
          </ac:cxnSpMkLst>
        </pc:cxnChg>
        <pc:cxnChg chg="del mod">
          <ac:chgData name="Tyler Becker" userId="97ebae5c-690f-48db-ae93-84bd3d3abd82" providerId="ADAL" clId="{7397393E-BB38-4CB0-9173-819C14E5674D}" dt="2021-08-12T15:47:21.484" v="10" actId="478"/>
          <ac:cxnSpMkLst>
            <pc:docMk/>
            <pc:sldMk cId="927290005" sldId="2076137357"/>
            <ac:cxnSpMk id="57" creationId="{5E054CFC-2EF1-4366-BFBA-ECDC24E8E6C9}"/>
          </ac:cxnSpMkLst>
        </pc:cxnChg>
        <pc:cxnChg chg="del">
          <ac:chgData name="Tyler Becker" userId="97ebae5c-690f-48db-ae93-84bd3d3abd82" providerId="ADAL" clId="{7397393E-BB38-4CB0-9173-819C14E5674D}" dt="2021-08-12T15:47:21.484" v="10" actId="478"/>
          <ac:cxnSpMkLst>
            <pc:docMk/>
            <pc:sldMk cId="927290005" sldId="2076137357"/>
            <ac:cxnSpMk id="63" creationId="{006E0E1D-48DC-4A84-9AEE-CFB05623F124}"/>
          </ac:cxnSpMkLst>
        </pc:cxnChg>
        <pc:cxnChg chg="del mod">
          <ac:chgData name="Tyler Becker" userId="97ebae5c-690f-48db-ae93-84bd3d3abd82" providerId="ADAL" clId="{7397393E-BB38-4CB0-9173-819C14E5674D}" dt="2021-08-12T15:50:20.895" v="76" actId="478"/>
          <ac:cxnSpMkLst>
            <pc:docMk/>
            <pc:sldMk cId="927290005" sldId="2076137357"/>
            <ac:cxnSpMk id="82" creationId="{83DDAA65-7929-4F07-990A-246334506151}"/>
          </ac:cxnSpMkLst>
        </pc:cxnChg>
        <pc:cxnChg chg="del">
          <ac:chgData name="Tyler Becker" userId="97ebae5c-690f-48db-ae93-84bd3d3abd82" providerId="ADAL" clId="{7397393E-BB38-4CB0-9173-819C14E5674D}" dt="2021-08-12T15:47:45.045" v="21" actId="478"/>
          <ac:cxnSpMkLst>
            <pc:docMk/>
            <pc:sldMk cId="927290005" sldId="2076137357"/>
            <ac:cxnSpMk id="104" creationId="{EA170E77-0D88-46CA-83F3-64A2D44F7DA9}"/>
          </ac:cxnSpMkLst>
        </pc:cxnChg>
        <pc:cxnChg chg="mod">
          <ac:chgData name="Tyler Becker" userId="97ebae5c-690f-48db-ae93-84bd3d3abd82" providerId="ADAL" clId="{7397393E-BB38-4CB0-9173-819C14E5674D}" dt="2021-08-12T15:49:55.644" v="72" actId="1035"/>
          <ac:cxnSpMkLst>
            <pc:docMk/>
            <pc:sldMk cId="927290005" sldId="2076137357"/>
            <ac:cxnSpMk id="118" creationId="{F360EE19-3052-4F5D-97B3-B89C5016AAE2}"/>
          </ac:cxnSpMkLst>
        </pc:cxnChg>
        <pc:cxnChg chg="del mod">
          <ac:chgData name="Tyler Becker" userId="97ebae5c-690f-48db-ae93-84bd3d3abd82" providerId="ADAL" clId="{7397393E-BB38-4CB0-9173-819C14E5674D}" dt="2021-08-12T15:47:27.907" v="13" actId="478"/>
          <ac:cxnSpMkLst>
            <pc:docMk/>
            <pc:sldMk cId="927290005" sldId="2076137357"/>
            <ac:cxnSpMk id="119" creationId="{82637DA8-6917-4640-8F40-6FE7D0789170}"/>
          </ac:cxnSpMkLst>
        </pc:cxnChg>
        <pc:cxnChg chg="del">
          <ac:chgData name="Tyler Becker" userId="97ebae5c-690f-48db-ae93-84bd3d3abd82" providerId="ADAL" clId="{7397393E-BB38-4CB0-9173-819C14E5674D}" dt="2021-08-12T15:48:15.474" v="23" actId="478"/>
          <ac:cxnSpMkLst>
            <pc:docMk/>
            <pc:sldMk cId="927290005" sldId="2076137357"/>
            <ac:cxnSpMk id="135" creationId="{B2C203D2-73C2-4388-93E2-DF620A76F674}"/>
          </ac:cxnSpMkLst>
        </pc:cxnChg>
        <pc:cxnChg chg="mod">
          <ac:chgData name="Tyler Becker" userId="97ebae5c-690f-48db-ae93-84bd3d3abd82" providerId="ADAL" clId="{7397393E-BB38-4CB0-9173-819C14E5674D}" dt="2021-08-12T15:49:55.644" v="72" actId="1035"/>
          <ac:cxnSpMkLst>
            <pc:docMk/>
            <pc:sldMk cId="927290005" sldId="2076137357"/>
            <ac:cxnSpMk id="167" creationId="{E5409DD9-FA50-4A59-A522-8F187E38906E}"/>
          </ac:cxnSpMkLst>
        </pc:cxnChg>
      </pc:sldChg>
      <pc:sldChg chg="addSp modSp add mod">
        <pc:chgData name="Tyler Becker" userId="97ebae5c-690f-48db-ae93-84bd3d3abd82" providerId="ADAL" clId="{7397393E-BB38-4CB0-9173-819C14E5674D}" dt="2021-08-12T15:53:20.688" v="124" actId="14100"/>
        <pc:sldMkLst>
          <pc:docMk/>
          <pc:sldMk cId="1213500307" sldId="2076137360"/>
        </pc:sldMkLst>
        <pc:spChg chg="add mod">
          <ac:chgData name="Tyler Becker" userId="97ebae5c-690f-48db-ae93-84bd3d3abd82" providerId="ADAL" clId="{7397393E-BB38-4CB0-9173-819C14E5674D}" dt="2021-08-12T15:52:56.383" v="120" actId="14100"/>
          <ac:spMkLst>
            <pc:docMk/>
            <pc:sldMk cId="1213500307" sldId="2076137360"/>
            <ac:spMk id="3" creationId="{CED1157A-3F1D-498A-81F0-367423CAB317}"/>
          </ac:spMkLst>
        </pc:spChg>
        <pc:spChg chg="mod">
          <ac:chgData name="Tyler Becker" userId="97ebae5c-690f-48db-ae93-84bd3d3abd82" providerId="ADAL" clId="{7397393E-BB38-4CB0-9173-819C14E5674D}" dt="2021-08-12T15:53:20.688" v="124" actId="14100"/>
          <ac:spMkLst>
            <pc:docMk/>
            <pc:sldMk cId="1213500307" sldId="2076137360"/>
            <ac:spMk id="9" creationId="{A509EDE9-40D1-4855-9CDA-573F44EAF9A6}"/>
          </ac:spMkLst>
        </pc:spChg>
        <pc:spChg chg="add mod">
          <ac:chgData name="Tyler Becker" userId="97ebae5c-690f-48db-ae93-84bd3d3abd82" providerId="ADAL" clId="{7397393E-BB38-4CB0-9173-819C14E5674D}" dt="2021-08-12T15:53:12.176" v="122" actId="1076"/>
          <ac:spMkLst>
            <pc:docMk/>
            <pc:sldMk cId="1213500307" sldId="2076137360"/>
            <ac:spMk id="13" creationId="{8ACDB4F0-86AD-4176-BC3B-CBDB541443BB}"/>
          </ac:spMkLst>
        </pc:spChg>
        <pc:picChg chg="add mod">
          <ac:chgData name="Tyler Becker" userId="97ebae5c-690f-48db-ae93-84bd3d3abd82" providerId="ADAL" clId="{7397393E-BB38-4CB0-9173-819C14E5674D}" dt="2021-08-12T15:53:12.176" v="122" actId="1076"/>
          <ac:picMkLst>
            <pc:docMk/>
            <pc:sldMk cId="1213500307" sldId="2076137360"/>
            <ac:picMk id="11" creationId="{71693B77-1194-4D89-8451-00F2368E6D99}"/>
          </ac:picMkLst>
        </pc:picChg>
        <pc:cxnChg chg="add mod">
          <ac:chgData name="Tyler Becker" userId="97ebae5c-690f-48db-ae93-84bd3d3abd82" providerId="ADAL" clId="{7397393E-BB38-4CB0-9173-819C14E5674D}" dt="2021-08-12T15:53:15.559" v="123" actId="1076"/>
          <ac:cxnSpMkLst>
            <pc:docMk/>
            <pc:sldMk cId="1213500307" sldId="2076137360"/>
            <ac:cxnSpMk id="19" creationId="{6394E44A-0213-4EA6-8BFF-7FE73A622458}"/>
          </ac:cxnSpMkLst>
        </pc:cxnChg>
        <pc:cxnChg chg="mod">
          <ac:chgData name="Tyler Becker" userId="97ebae5c-690f-48db-ae93-84bd3d3abd82" providerId="ADAL" clId="{7397393E-BB38-4CB0-9173-819C14E5674D}" dt="2021-08-12T15:48:04.669" v="22" actId="208"/>
          <ac:cxnSpMkLst>
            <pc:docMk/>
            <pc:sldMk cId="1213500307" sldId="2076137360"/>
            <ac:cxnSpMk id="104" creationId="{EA170E77-0D88-46CA-83F3-64A2D44F7DA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17277-82E7-4DAA-87C2-6BFD2DEAE780}"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07D22-D8F1-4859-93AA-2001A5CCD0D2}" type="slidenum">
              <a:rPr lang="en-US" smtClean="0"/>
              <a:t>‹#›</a:t>
            </a:fld>
            <a:endParaRPr lang="en-US"/>
          </a:p>
        </p:txBody>
      </p:sp>
    </p:spTree>
    <p:extLst>
      <p:ext uri="{BB962C8B-B14F-4D97-AF65-F5344CB8AC3E}">
        <p14:creationId xmlns:p14="http://schemas.microsoft.com/office/powerpoint/2010/main" val="143950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1.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1.xml"/><Relationship Id="rId4" Type="http://schemas.openxmlformats.org/officeDocument/2006/relationships/image" Target="../media/image65.jpe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A91-1F15-4541-AF8A-1545546C4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7866BA-DEA4-43C7-8C5A-29CDDE9FF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BE07F3-5931-48BD-B9F2-993B8BFE80E1}"/>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F7A23C3E-04A2-41C9-BD3D-7D4895F0E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10D1B-CBCC-492E-A9BD-0EB3DBB148A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64223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E406-030E-41DE-9B9F-DDD38357B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31D00D-6A6C-4A26-8157-D7A4DE483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743C-1BB4-468F-B220-EF50C2500D1A}"/>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E223E6AD-FD72-47A8-8855-6921EA139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912D3-73C3-41EF-BBA8-4EEED2D9572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5875255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34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30206" y="3152001"/>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rgbClr val="00034D"/>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rgbClr val="00034D"/>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219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rgbClr val="00034D"/>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300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defRPr sz="2800">
                <a:solidFill>
                  <a:srgbClr val="00034D"/>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0550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1F774-4F92-410A-B9CB-B0B09C712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79874-CD78-44A4-B854-055708B6F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34186-14B3-4838-943B-46CDCB86606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E525D1EE-740B-4F05-BB08-43CDF64DE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AE38E-A840-47BE-8908-B54E02D53F16}"/>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8283365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rgbClr val="00034D"/>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00034D"/>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Picture 3" descr="Microsoft Azure Solutions Business logo&#10;">
            <a:extLst>
              <a:ext uri="{FF2B5EF4-FFF2-40B4-BE49-F238E27FC236}">
                <a16:creationId xmlns:a16="http://schemas.microsoft.com/office/drawing/2014/main" id="{9C24D96C-3E20-4507-98F8-C5A284021C6A}"/>
              </a:ext>
            </a:extLst>
          </p:cNvPr>
          <p:cNvPicPr>
            <a:picLocks noChangeAspect="1"/>
          </p:cNvPicPr>
          <p:nvPr userDrawn="1"/>
        </p:nvPicPr>
        <p:blipFill>
          <a:blip r:embed="rId2"/>
          <a:stretch>
            <a:fillRect/>
          </a:stretch>
        </p:blipFill>
        <p:spPr>
          <a:xfrm>
            <a:off x="536575" y="559003"/>
            <a:ext cx="4166206" cy="338554"/>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476581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703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0139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C44F-1270-4954-90BA-F0B92C443794}"/>
              </a:ext>
            </a:extLst>
          </p:cNvPr>
          <p:cNvSpPr>
            <a:spLocks noGrp="1"/>
          </p:cNvSpPr>
          <p:nvPr>
            <p:ph type="title"/>
          </p:nvPr>
        </p:nvSpPr>
        <p:spPr/>
        <p:txBody>
          <a:bodyPr/>
          <a:lstStyle>
            <a:lvl1pPr>
              <a:defRPr>
                <a:solidFill>
                  <a:srgbClr val="3B3B4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Content Placeholder 6">
            <a:extLst>
              <a:ext uri="{FF2B5EF4-FFF2-40B4-BE49-F238E27FC236}">
                <a16:creationId xmlns:a16="http://schemas.microsoft.com/office/drawing/2014/main" id="{552B98DF-CA49-4F95-844F-78320971B9E1}"/>
              </a:ext>
            </a:extLst>
          </p:cNvPr>
          <p:cNvSpPr>
            <a:spLocks noGrp="1"/>
          </p:cNvSpPr>
          <p:nvPr>
            <p:ph sz="quarter" idx="10"/>
          </p:nvPr>
        </p:nvSpPr>
        <p:spPr>
          <a:xfrm>
            <a:off x="455434" y="1370201"/>
            <a:ext cx="11303917" cy="1294265"/>
          </a:xfrm>
        </p:spPr>
        <p:txBody>
          <a:bodyPr/>
          <a:lstStyle>
            <a:lvl1pPr marL="336145" indent="-336145">
              <a:lnSpc>
                <a:spcPct val="150000"/>
              </a:lnSpc>
              <a:buFont typeface="Arial" panose="020B0604020202020204" pitchFamily="34" charset="0"/>
              <a:buChar char="•"/>
              <a:defRPr sz="1961">
                <a:solidFill>
                  <a:srgbClr val="0778D3"/>
                </a:solidFill>
                <a:latin typeface="+mn-lt"/>
              </a:defRPr>
            </a:lvl1pPr>
            <a:lvl2pPr marL="729871" indent="-336145">
              <a:buFont typeface="Arial" panose="020B0604020202020204" pitchFamily="34" charset="0"/>
              <a:buChar char="•"/>
              <a:defRPr sz="1568">
                <a:solidFill>
                  <a:srgbClr val="757579"/>
                </a:solidFill>
              </a:defRPr>
            </a:lvl2pPr>
            <a:lvl3pPr marL="1062903" indent="-280121">
              <a:buFont typeface="Arial" panose="020B0604020202020204" pitchFamily="34" charset="0"/>
              <a:buChar char="•"/>
              <a:defRPr sz="1568" b="0">
                <a:latin typeface="+mn-lt"/>
              </a:defRPr>
            </a:lvl3pPr>
            <a:lvl4pPr marL="280121" indent="-280121">
              <a:buFont typeface="Arial" panose="020B0604020202020204" pitchFamily="34" charset="0"/>
              <a:buChar char="•"/>
              <a:defRPr/>
            </a:lvl4pPr>
            <a:lvl5pPr marL="168072" indent="-168072">
              <a:buFont typeface="Arial" panose="020B0604020202020204" pitchFamily="34" charset="0"/>
              <a:buChar char="•"/>
              <a:defRPr/>
            </a:lvl5pPr>
            <a:lvl6pPr marL="2622061" indent="-336145">
              <a:buFont typeface="Arial" panose="020B0604020202020204" pitchFamily="34" charset="0"/>
              <a:buChar char="•"/>
              <a:defRPr/>
            </a:lvl6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73472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1893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13892"/>
            <a:ext cx="11653523" cy="1375061"/>
          </a:xfrm>
          <a:prstGeom prst="rect">
            <a:avLst/>
          </a:prstGeom>
        </p:spPr>
        <p:txBody>
          <a:bodyPr/>
          <a:lstStyle>
            <a:lvl1pPr marL="0" indent="0">
              <a:buNone/>
              <a:defRPr lang="en-US" sz="2400" b="0" kern="1200" spc="0" baseline="0" dirty="0">
                <a:gradFill>
                  <a:gsLst>
                    <a:gs pos="1250">
                      <a:schemeClr val="tx1"/>
                    </a:gs>
                    <a:gs pos="99000">
                      <a:schemeClr val="tx1"/>
                    </a:gs>
                  </a:gsLst>
                  <a:lin ang="5400000" scaled="0"/>
                </a:gradFill>
                <a:latin typeface="+mn-lt"/>
                <a:ea typeface="+mn-ea"/>
                <a:cs typeface="Segoe UI Semibold" panose="020B0702040204020203" pitchFamily="34" charset="0"/>
              </a:defRPr>
            </a:lvl1pPr>
            <a:lvl2pPr marL="228766" indent="0">
              <a:lnSpc>
                <a:spcPct val="105000"/>
              </a:lnSpc>
              <a:buFontTx/>
              <a:buNone/>
              <a:defRPr lang="en-US" sz="1568" kern="1200" spc="0" baseline="0" dirty="0">
                <a:gradFill>
                  <a:gsLst>
                    <a:gs pos="1250">
                      <a:schemeClr val="tx1"/>
                    </a:gs>
                    <a:gs pos="100000">
                      <a:schemeClr val="tx1"/>
                    </a:gs>
                  </a:gsLst>
                  <a:lin ang="5400000" scaled="0"/>
                </a:gradFill>
                <a:latin typeface="+mn-lt"/>
                <a:ea typeface="+mn-ea"/>
                <a:cs typeface="+mn-cs"/>
              </a:defRPr>
            </a:lvl2pPr>
            <a:lvl3pPr marL="613153" indent="0">
              <a:buNone/>
              <a:defRPr lang="en-US" sz="1372" kern="1200" spc="0" baseline="0" dirty="0">
                <a:gradFill>
                  <a:gsLst>
                    <a:gs pos="1250">
                      <a:schemeClr val="tx1"/>
                    </a:gs>
                    <a:gs pos="100000">
                      <a:schemeClr val="tx1"/>
                    </a:gs>
                  </a:gsLst>
                  <a:lin ang="5400000" scaled="0"/>
                </a:gradFill>
                <a:latin typeface="+mn-lt"/>
                <a:ea typeface="+mn-ea"/>
                <a:cs typeface="+mn-cs"/>
              </a:defRPr>
            </a:lvl3pPr>
            <a:lvl4pPr marL="785895" indent="0">
              <a:buNone/>
              <a:defRPr lang="en-US" sz="1176" kern="1200" spc="0" baseline="0" dirty="0">
                <a:gradFill>
                  <a:gsLst>
                    <a:gs pos="1250">
                      <a:schemeClr val="tx1"/>
                    </a:gs>
                    <a:gs pos="100000">
                      <a:schemeClr val="tx1"/>
                    </a:gs>
                  </a:gsLst>
                  <a:lin ang="5400000" scaled="0"/>
                </a:gradFill>
                <a:latin typeface="+mn-lt"/>
                <a:ea typeface="+mn-ea"/>
                <a:cs typeface="+mn-cs"/>
              </a:defRPr>
            </a:lvl4pPr>
            <a:lvl5pPr marL="950855" indent="0">
              <a:buNone/>
              <a:defRPr lang="en-US" sz="1176"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Edit Master text styles</a:t>
            </a:r>
          </a:p>
          <a:p>
            <a:pPr marL="0" marR="0" lvl="1"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Second level</a:t>
            </a:r>
          </a:p>
          <a:p>
            <a:pPr marL="0" marR="0" lvl="2"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Third level</a:t>
            </a:r>
          </a:p>
          <a:p>
            <a:pPr marL="0" marR="0" lvl="3"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Fourth level</a:t>
            </a:r>
          </a:p>
          <a:p>
            <a:pPr marL="0" marR="0" lvl="4"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Fifth level</a:t>
            </a:r>
          </a:p>
        </p:txBody>
      </p:sp>
    </p:spTree>
    <p:extLst>
      <p:ext uri="{BB962C8B-B14F-4D97-AF65-F5344CB8AC3E}">
        <p14:creationId xmlns:p14="http://schemas.microsoft.com/office/powerpoint/2010/main" val="1955408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7"/>
            <a:ext cx="3618381" cy="899665"/>
          </a:xfrm>
          <a:prstGeom prst="rect">
            <a:avLst/>
          </a:prstGeom>
        </p:spPr>
        <p:txBody>
          <a:bodyPr lIns="0" tIns="0" rIns="0" bIns="0"/>
          <a:lstStyle>
            <a:lvl1pPr>
              <a:defRPr sz="14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3"/>
            <a:ext cx="547437" cy="3786998"/>
          </a:xfrm>
          <a:prstGeom prst="rect">
            <a:avLst/>
          </a:prstGeom>
        </p:spPr>
        <p:txBody>
          <a:bodyPr wrap="square" lIns="0" tIns="0" rIns="0" bIns="0">
            <a:noAutofit/>
          </a:bodyPr>
          <a:lstStyle>
            <a:lvl1pPr marL="0" indent="0" defTabSz="380498">
              <a:spcAft>
                <a:spcPts val="368"/>
              </a:spcAft>
              <a:buNone/>
              <a:defRPr sz="1400" spc="0" baseline="0">
                <a:solidFill>
                  <a:schemeClr val="tx2"/>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2"/>
            <a:ext cx="3290380" cy="3786998"/>
          </a:xfrm>
          <a:prstGeom prst="rect">
            <a:avLst/>
          </a:prstGeom>
        </p:spPr>
        <p:txBody>
          <a:bodyPr wrap="square" lIns="0" tIns="0" rIns="0" bIns="0">
            <a:noAutofit/>
          </a:bodyPr>
          <a:lstStyle>
            <a:lvl1pPr marL="0" indent="0" defTabSz="380498">
              <a:spcAft>
                <a:spcPts val="368"/>
              </a:spcAft>
              <a:buNone/>
              <a:defRPr sz="1400" spc="0" baseline="0">
                <a:solidFill>
                  <a:srgbClr val="000000"/>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769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00">
                <a:solidFill>
                  <a:schemeClr val="accent6">
                    <a:lumMod val="75000"/>
                  </a:schemeClr>
                </a:solidFill>
                <a:cs typeface="Segoe UI" pitchFamily="34" charset="0"/>
              </a:rPr>
              <a:t>©Microsoft Corporation									                                                                                                                                             Azure </a:t>
            </a:r>
          </a:p>
        </p:txBody>
      </p:sp>
      <p:sp>
        <p:nvSpPr>
          <p:cNvPr id="7" name="TextBox 6">
            <a:extLst>
              <a:ext uri="{FF2B5EF4-FFF2-40B4-BE49-F238E27FC236}">
                <a16:creationId xmlns:a16="http://schemas.microsoft.com/office/drawing/2014/main" id="{EB31FB86-8BC0-4486-AE55-1AC4277B7454}"/>
              </a:ext>
            </a:extLst>
          </p:cNvPr>
          <p:cNvSpPr txBox="1"/>
          <p:nvPr userDrawn="1"/>
        </p:nvSpPr>
        <p:spPr>
          <a:xfrm>
            <a:off x="87086" y="0"/>
            <a:ext cx="12104913" cy="369332"/>
          </a:xfrm>
          <a:prstGeom prst="rect">
            <a:avLst/>
          </a:prstGeom>
          <a:noFill/>
        </p:spPr>
        <p:txBody>
          <a:bodyPr wrap="square">
            <a:spAutoFit/>
          </a:bodyPr>
          <a:lstStyle/>
          <a:p>
            <a:r>
              <a:rPr lang="en-US" sz="900">
                <a:solidFill>
                  <a:srgbClr val="FF0000"/>
                </a:solidFill>
              </a:rPr>
              <a:t>STRICTLY CONFIDENTIAL **NOT FOR SHARING** © Microsoft Corporation. All rights reserved. MICROSOFT MAKES NO WARRANTIES, EXPRESS, IMPLIED OR STATUTORY, AS TO THE INFORMATION IN THIS PRESENTATION. This information is strictly protected under NDA agreement</a:t>
            </a:r>
          </a:p>
        </p:txBody>
      </p:sp>
    </p:spTree>
    <p:extLst>
      <p:ext uri="{BB962C8B-B14F-4D97-AF65-F5344CB8AC3E}">
        <p14:creationId xmlns:p14="http://schemas.microsoft.com/office/powerpoint/2010/main" val="23987251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Text Box 3">
            <a:extLst>
              <a:ext uri="{FF2B5EF4-FFF2-40B4-BE49-F238E27FC236}">
                <a16:creationId xmlns:a16="http://schemas.microsoft.com/office/drawing/2014/main" id="{A1A3D990-1003-4570-8DA0-CA039518DA2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78783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165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4"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500"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4"/>
            <a:ext cx="5413395" cy="615553"/>
          </a:xfrm>
          <a:prstGeom prst="rect">
            <a:avLst/>
          </a:prstGeom>
        </p:spPr>
        <p:txBody>
          <a:bodyPr/>
          <a:lstStyle>
            <a:lvl1pPr>
              <a:defRPr sz="1400">
                <a:solidFill>
                  <a:srgbClr val="000000"/>
                </a:solidFill>
              </a:defRPr>
            </a:lvl1pPr>
            <a:lvl2pPr>
              <a:defRPr sz="1400">
                <a:solidFill>
                  <a:srgbClr val="000000"/>
                </a:solidFill>
              </a:defRPr>
            </a:lvl2pPr>
            <a:lvl3pPr>
              <a:defRPr sz="1100"/>
            </a:lvl3pPr>
            <a:lvl4pPr>
              <a:defRPr sz="1100"/>
            </a:lvl4pPr>
            <a:lvl5pPr>
              <a:defRPr sz="80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218211" y="0"/>
            <a:ext cx="5973791" cy="6858000"/>
          </a:xfrm>
          <a:prstGeom prst="rect">
            <a:avLst/>
          </a:prstGeom>
        </p:spPr>
      </p:pic>
    </p:spTree>
    <p:extLst>
      <p:ext uri="{BB962C8B-B14F-4D97-AF65-F5344CB8AC3E}">
        <p14:creationId xmlns:p14="http://schemas.microsoft.com/office/powerpoint/2010/main" val="25888449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vert="horz" lIns="91440" tIns="45720" rIns="91440" bIns="45720" rtlCol="0" anchor="ctr">
            <a:noAutofit/>
          </a:bodyPr>
          <a:lstStyle>
            <a:lvl1pPr>
              <a:defRPr lang="en-US" sz="2800">
                <a:cs typeface="Segoe UI"/>
              </a:defRPr>
            </a:lvl1pPr>
          </a:lstStyle>
          <a:p>
            <a:pPr lvl="0"/>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3585091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202363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349268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1360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467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77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67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902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790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712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84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8845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0925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2572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309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859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194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104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252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2980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1703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44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852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5038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32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5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705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7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417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3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0259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80716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97368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30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786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707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741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989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99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670050"/>
            <a:ext cx="2743200" cy="4730750"/>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48577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35449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227380"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9100264"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70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3" y="2834068"/>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7531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393371"/>
            <a:ext cx="2743200" cy="5007429"/>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393371"/>
            <a:ext cx="2743200" cy="5007429"/>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6036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233248"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10613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8979017"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545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262589"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6135474"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262589"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6135474"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263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655651"/>
            <a:ext cx="4742494" cy="492443"/>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5724047" y="785732"/>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8860537" y="785732"/>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572404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886053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5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1675347"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4724400"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7807010"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1800759"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484564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792825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137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3679928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56889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632125"/>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544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F6F062-1C4E-4CB4-A6FB-8DE34C640BA1}"/>
              </a:ext>
            </a:extLst>
          </p:cNvPr>
          <p:cNvSpPr/>
          <p:nvPr userDrawn="1"/>
        </p:nvSpPr>
        <p:spPr bwMode="auto">
          <a:xfrm>
            <a:off x="0" y="0"/>
            <a:ext cx="5564777"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397949"/>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4386600"/>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395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6" y="3497333"/>
            <a:ext cx="6518333"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7" y="3497333"/>
            <a:ext cx="4713677" cy="1155701"/>
          </a:xfrm>
        </p:spPr>
        <p:txBody>
          <a:bodyPr/>
          <a:lstStyle>
            <a:lvl1pPr marL="0" indent="0">
              <a:spcBef>
                <a:spcPts val="1200"/>
              </a:spcBef>
              <a:spcAft>
                <a:spcPts val="12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Rectangle 110">
            <a:extLst>
              <a:ext uri="{FF2B5EF4-FFF2-40B4-BE49-F238E27FC236}">
                <a16:creationId xmlns:a16="http://schemas.microsoft.com/office/drawing/2014/main" id="{963AFCC4-E1CE-43BB-B12A-86883C2E5889}"/>
              </a:ext>
            </a:extLst>
          </p:cNvPr>
          <p:cNvSpPr/>
          <p:nvPr/>
        </p:nvSpPr>
        <p:spPr>
          <a:xfrm>
            <a:off x="6903501" y="347279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effectLst/>
              <a:uLnTx/>
              <a:uFillTx/>
              <a:latin typeface="Calibri" panose="020F0502020204030204"/>
              <a:ea typeface="+mn-ea"/>
            </a:endParaRPr>
          </a:p>
        </p:txBody>
      </p:sp>
      <p:pic>
        <p:nvPicPr>
          <p:cNvPr id="112" name="Graphic 111">
            <a:extLst>
              <a:ext uri="{FF2B5EF4-FFF2-40B4-BE49-F238E27FC236}">
                <a16:creationId xmlns:a16="http://schemas.microsoft.com/office/drawing/2014/main" id="{CEFC16A5-D08B-4862-81B2-47BCD96D3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2833" y="3463268"/>
            <a:ext cx="283397" cy="272968"/>
          </a:xfrm>
          <a:prstGeom prst="rect">
            <a:avLst/>
          </a:prstGeom>
          <a:effectLst/>
        </p:spPr>
      </p:pic>
      <p:sp>
        <p:nvSpPr>
          <p:cNvPr id="109" name="Rectangle 108">
            <a:extLst>
              <a:ext uri="{FF2B5EF4-FFF2-40B4-BE49-F238E27FC236}">
                <a16:creationId xmlns:a16="http://schemas.microsoft.com/office/drawing/2014/main" id="{012CAB63-E15E-45A8-8AF0-3A84649A0F99}"/>
              </a:ext>
            </a:extLst>
          </p:cNvPr>
          <p:cNvSpPr/>
          <p:nvPr/>
        </p:nvSpPr>
        <p:spPr>
          <a:xfrm>
            <a:off x="6707859" y="5934177"/>
            <a:ext cx="4206240" cy="387059"/>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2">
                    <a:lumMod val="60000"/>
                    <a:lumOff val="40000"/>
                  </a:schemeClr>
                </a:solidFill>
                <a:cs typeface="Segoe UI" pitchFamily="34" charset="0"/>
              </a:rPr>
              <a:t>Azure Digital Twins Graph</a:t>
            </a:r>
          </a:p>
        </p:txBody>
      </p:sp>
      <p:sp>
        <p:nvSpPr>
          <p:cNvPr id="110" name="Rectangle 109">
            <a:extLst>
              <a:ext uri="{FF2B5EF4-FFF2-40B4-BE49-F238E27FC236}">
                <a16:creationId xmlns:a16="http://schemas.microsoft.com/office/drawing/2014/main" id="{9C02F8B8-8991-459C-B40E-E4EFD32F6608}"/>
              </a:ext>
            </a:extLst>
          </p:cNvPr>
          <p:cNvSpPr/>
          <p:nvPr/>
        </p:nvSpPr>
        <p:spPr>
          <a:xfrm>
            <a:off x="6707859" y="3865207"/>
            <a:ext cx="4206240" cy="2068970"/>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cxnSp>
        <p:nvCxnSpPr>
          <p:cNvPr id="89" name="Straight Connector 88">
            <a:extLst>
              <a:ext uri="{FF2B5EF4-FFF2-40B4-BE49-F238E27FC236}">
                <a16:creationId xmlns:a16="http://schemas.microsoft.com/office/drawing/2014/main" id="{9CB6742B-EB58-4781-BACC-A5C134E1B3AE}"/>
              </a:ext>
            </a:extLst>
          </p:cNvPr>
          <p:cNvCxnSpPr>
            <a:cxnSpLocks/>
            <a:stCxn id="77" idx="2"/>
          </p:cNvCxnSpPr>
          <p:nvPr/>
        </p:nvCxnSpPr>
        <p:spPr>
          <a:xfrm flipH="1">
            <a:off x="7182748" y="4920469"/>
            <a:ext cx="756263" cy="712879"/>
          </a:xfrm>
          <a:prstGeom prst="line">
            <a:avLst/>
          </a:prstGeom>
          <a:noFill/>
          <a:ln w="9525" cap="rnd" cmpd="sng" algn="ctr">
            <a:solidFill>
              <a:schemeClr val="accent1"/>
            </a:solidFill>
            <a:prstDash val="solid"/>
            <a:miter lim="800000"/>
          </a:ln>
          <a:effectLst/>
        </p:spPr>
      </p:cxnSp>
      <p:cxnSp>
        <p:nvCxnSpPr>
          <p:cNvPr id="90" name="Straight Connector 89">
            <a:extLst>
              <a:ext uri="{FF2B5EF4-FFF2-40B4-BE49-F238E27FC236}">
                <a16:creationId xmlns:a16="http://schemas.microsoft.com/office/drawing/2014/main" id="{3C29713B-BAA9-454B-91DB-5BE5AC4D5604}"/>
              </a:ext>
            </a:extLst>
          </p:cNvPr>
          <p:cNvCxnSpPr>
            <a:cxnSpLocks/>
            <a:stCxn id="77" idx="2"/>
            <a:endCxn id="79" idx="0"/>
          </p:cNvCxnSpPr>
          <p:nvPr/>
        </p:nvCxnSpPr>
        <p:spPr>
          <a:xfrm>
            <a:off x="7939011" y="4920469"/>
            <a:ext cx="69582" cy="708106"/>
          </a:xfrm>
          <a:prstGeom prst="line">
            <a:avLst/>
          </a:prstGeom>
          <a:noFill/>
          <a:ln w="9525" cap="rnd" cmpd="sng" algn="ctr">
            <a:solidFill>
              <a:schemeClr val="accent1"/>
            </a:solidFill>
            <a:prstDash val="solid"/>
            <a:miter lim="800000"/>
          </a:ln>
          <a:effectLst/>
        </p:spPr>
      </p:cxnSp>
      <p:cxnSp>
        <p:nvCxnSpPr>
          <p:cNvPr id="91" name="Straight Connector 90">
            <a:extLst>
              <a:ext uri="{FF2B5EF4-FFF2-40B4-BE49-F238E27FC236}">
                <a16:creationId xmlns:a16="http://schemas.microsoft.com/office/drawing/2014/main" id="{D6969CA4-F55E-41B4-808B-E804E68729C7}"/>
              </a:ext>
            </a:extLst>
          </p:cNvPr>
          <p:cNvCxnSpPr>
            <a:cxnSpLocks/>
            <a:stCxn id="77" idx="2"/>
          </p:cNvCxnSpPr>
          <p:nvPr/>
        </p:nvCxnSpPr>
        <p:spPr>
          <a:xfrm>
            <a:off x="7939011" y="4920469"/>
            <a:ext cx="893814" cy="708105"/>
          </a:xfrm>
          <a:prstGeom prst="line">
            <a:avLst/>
          </a:prstGeom>
          <a:noFill/>
          <a:ln w="9525" cap="rnd" cmpd="sng" algn="ctr">
            <a:solidFill>
              <a:schemeClr val="accent1"/>
            </a:solidFill>
            <a:prstDash val="solid"/>
            <a:miter lim="800000"/>
          </a:ln>
          <a:effectLst/>
        </p:spPr>
      </p:cxnSp>
      <p:cxnSp>
        <p:nvCxnSpPr>
          <p:cNvPr id="92" name="Straight Connector 91">
            <a:extLst>
              <a:ext uri="{FF2B5EF4-FFF2-40B4-BE49-F238E27FC236}">
                <a16:creationId xmlns:a16="http://schemas.microsoft.com/office/drawing/2014/main" id="{057369A5-D473-4736-BBCE-CB6E640CA0C5}"/>
              </a:ext>
            </a:extLst>
          </p:cNvPr>
          <p:cNvCxnSpPr>
            <a:cxnSpLocks/>
            <a:stCxn id="79" idx="0"/>
          </p:cNvCxnSpPr>
          <p:nvPr/>
        </p:nvCxnSpPr>
        <p:spPr>
          <a:xfrm flipV="1">
            <a:off x="8008593" y="5156254"/>
            <a:ext cx="802386" cy="472321"/>
          </a:xfrm>
          <a:prstGeom prst="line">
            <a:avLst/>
          </a:prstGeom>
          <a:noFill/>
          <a:ln w="9525" cap="rnd" cmpd="sng" algn="ctr">
            <a:solidFill>
              <a:schemeClr val="accent1"/>
            </a:solidFill>
            <a:prstDash val="solid"/>
            <a:miter lim="800000"/>
          </a:ln>
          <a:effectLst/>
        </p:spPr>
      </p:cxnSp>
      <p:cxnSp>
        <p:nvCxnSpPr>
          <p:cNvPr id="93" name="Straight Connector 92">
            <a:extLst>
              <a:ext uri="{FF2B5EF4-FFF2-40B4-BE49-F238E27FC236}">
                <a16:creationId xmlns:a16="http://schemas.microsoft.com/office/drawing/2014/main" id="{F7559076-B6A6-4142-BBA1-726A51AC2DDD}"/>
              </a:ext>
            </a:extLst>
          </p:cNvPr>
          <p:cNvCxnSpPr>
            <a:cxnSpLocks/>
            <a:stCxn id="80" idx="0"/>
          </p:cNvCxnSpPr>
          <p:nvPr/>
        </p:nvCxnSpPr>
        <p:spPr>
          <a:xfrm flipV="1">
            <a:off x="8810978" y="5156254"/>
            <a:ext cx="0" cy="472321"/>
          </a:xfrm>
          <a:prstGeom prst="line">
            <a:avLst/>
          </a:prstGeom>
          <a:noFill/>
          <a:ln w="9525" cap="rnd" cmpd="sng" algn="ctr">
            <a:solidFill>
              <a:schemeClr val="accent1"/>
            </a:solidFill>
            <a:prstDash val="solid"/>
            <a:miter lim="800000"/>
          </a:ln>
          <a:effectLst/>
        </p:spPr>
      </p:cxnSp>
      <p:cxnSp>
        <p:nvCxnSpPr>
          <p:cNvPr id="94" name="Straight Connector 93">
            <a:extLst>
              <a:ext uri="{FF2B5EF4-FFF2-40B4-BE49-F238E27FC236}">
                <a16:creationId xmlns:a16="http://schemas.microsoft.com/office/drawing/2014/main" id="{234ACBFC-D1AB-48E8-B423-0484805FFE5E}"/>
              </a:ext>
            </a:extLst>
          </p:cNvPr>
          <p:cNvCxnSpPr>
            <a:cxnSpLocks/>
            <a:stCxn id="81" idx="2"/>
            <a:endCxn id="85" idx="0"/>
          </p:cNvCxnSpPr>
          <p:nvPr/>
        </p:nvCxnSpPr>
        <p:spPr>
          <a:xfrm flipH="1">
            <a:off x="9613364" y="4920469"/>
            <a:ext cx="173793" cy="708106"/>
          </a:xfrm>
          <a:prstGeom prst="line">
            <a:avLst/>
          </a:prstGeom>
          <a:noFill/>
          <a:ln w="9525" cap="rnd" cmpd="sng" algn="ctr">
            <a:solidFill>
              <a:schemeClr val="accent1"/>
            </a:solidFill>
            <a:prstDash val="solid"/>
            <a:miter lim="800000"/>
          </a:ln>
          <a:effectLst/>
        </p:spPr>
      </p:cxnSp>
      <p:cxnSp>
        <p:nvCxnSpPr>
          <p:cNvPr id="95" name="Straight Connector 94">
            <a:extLst>
              <a:ext uri="{FF2B5EF4-FFF2-40B4-BE49-F238E27FC236}">
                <a16:creationId xmlns:a16="http://schemas.microsoft.com/office/drawing/2014/main" id="{CEE0117C-2A2B-4C1B-8B0A-4B9574BAB8F9}"/>
              </a:ext>
            </a:extLst>
          </p:cNvPr>
          <p:cNvCxnSpPr>
            <a:cxnSpLocks/>
            <a:stCxn id="103" idx="2"/>
            <a:endCxn id="108" idx="0"/>
          </p:cNvCxnSpPr>
          <p:nvPr/>
        </p:nvCxnSpPr>
        <p:spPr>
          <a:xfrm>
            <a:off x="9765991" y="4918374"/>
            <a:ext cx="649760" cy="710200"/>
          </a:xfrm>
          <a:prstGeom prst="line">
            <a:avLst/>
          </a:prstGeom>
          <a:noFill/>
          <a:ln w="9525" cap="rnd" cmpd="sng" algn="ctr">
            <a:solidFill>
              <a:schemeClr val="accent1"/>
            </a:solidFill>
            <a:prstDash val="solid"/>
            <a:miter lim="800000"/>
          </a:ln>
          <a:effectLst/>
        </p:spPr>
      </p:cxnSp>
      <p:cxnSp>
        <p:nvCxnSpPr>
          <p:cNvPr id="96" name="Straight Connector 95">
            <a:extLst>
              <a:ext uri="{FF2B5EF4-FFF2-40B4-BE49-F238E27FC236}">
                <a16:creationId xmlns:a16="http://schemas.microsoft.com/office/drawing/2014/main" id="{1E6D0722-043D-448F-9E65-C9D50CCDAC03}"/>
              </a:ext>
            </a:extLst>
          </p:cNvPr>
          <p:cNvCxnSpPr>
            <a:cxnSpLocks/>
            <a:stCxn id="82" idx="2"/>
            <a:endCxn id="77" idx="0"/>
          </p:cNvCxnSpPr>
          <p:nvPr/>
        </p:nvCxnSpPr>
        <p:spPr>
          <a:xfrm flipH="1">
            <a:off x="7939011" y="4167876"/>
            <a:ext cx="871968" cy="569150"/>
          </a:xfrm>
          <a:prstGeom prst="line">
            <a:avLst/>
          </a:prstGeom>
          <a:noFill/>
          <a:ln w="9525" cap="rnd" cmpd="sng" algn="ctr">
            <a:solidFill>
              <a:schemeClr val="accent1"/>
            </a:solidFill>
            <a:prstDash val="solid"/>
            <a:miter lim="800000"/>
          </a:ln>
          <a:effectLst/>
        </p:spPr>
      </p:cxnSp>
      <p:cxnSp>
        <p:nvCxnSpPr>
          <p:cNvPr id="97" name="Straight Connector 96">
            <a:extLst>
              <a:ext uri="{FF2B5EF4-FFF2-40B4-BE49-F238E27FC236}">
                <a16:creationId xmlns:a16="http://schemas.microsoft.com/office/drawing/2014/main" id="{9D275259-04A6-4B71-8047-D8FC816C660B}"/>
              </a:ext>
            </a:extLst>
          </p:cNvPr>
          <p:cNvCxnSpPr>
            <a:cxnSpLocks/>
            <a:stCxn id="82" idx="2"/>
            <a:endCxn id="83" idx="0"/>
          </p:cNvCxnSpPr>
          <p:nvPr/>
        </p:nvCxnSpPr>
        <p:spPr>
          <a:xfrm>
            <a:off x="8810978" y="4167876"/>
            <a:ext cx="0" cy="333365"/>
          </a:xfrm>
          <a:prstGeom prst="line">
            <a:avLst/>
          </a:prstGeom>
          <a:noFill/>
          <a:ln w="9525" cap="rnd" cmpd="sng" algn="ctr">
            <a:solidFill>
              <a:schemeClr val="accent1"/>
            </a:solidFill>
            <a:prstDash val="solid"/>
            <a:miter lim="800000"/>
          </a:ln>
          <a:effectLst/>
        </p:spPr>
      </p:cxnSp>
      <p:cxnSp>
        <p:nvCxnSpPr>
          <p:cNvPr id="98" name="Straight Connector 97">
            <a:extLst>
              <a:ext uri="{FF2B5EF4-FFF2-40B4-BE49-F238E27FC236}">
                <a16:creationId xmlns:a16="http://schemas.microsoft.com/office/drawing/2014/main" id="{ACE065F1-6141-4D48-B9AA-BE49E835892E}"/>
              </a:ext>
            </a:extLst>
          </p:cNvPr>
          <p:cNvCxnSpPr>
            <a:cxnSpLocks/>
            <a:stCxn id="82" idx="2"/>
            <a:endCxn id="81" idx="0"/>
          </p:cNvCxnSpPr>
          <p:nvPr/>
        </p:nvCxnSpPr>
        <p:spPr>
          <a:xfrm>
            <a:off x="8810978" y="4167876"/>
            <a:ext cx="976179" cy="569150"/>
          </a:xfrm>
          <a:prstGeom prst="line">
            <a:avLst/>
          </a:prstGeom>
          <a:noFill/>
          <a:ln w="9525" cap="rnd" cmpd="sng" algn="ctr">
            <a:solidFill>
              <a:schemeClr val="accent1"/>
            </a:solidFill>
            <a:prstDash val="solid"/>
            <a:miter lim="800000"/>
          </a:ln>
          <a:effectLst/>
        </p:spPr>
      </p:cxnSp>
      <p:sp>
        <p:nvSpPr>
          <p:cNvPr id="99" name="Rectangle: Rounded Corners 98">
            <a:extLst>
              <a:ext uri="{FF2B5EF4-FFF2-40B4-BE49-F238E27FC236}">
                <a16:creationId xmlns:a16="http://schemas.microsoft.com/office/drawing/2014/main" id="{3514105F-B626-40A8-AB2C-D5F241D73806}"/>
              </a:ext>
            </a:extLst>
          </p:cNvPr>
          <p:cNvSpPr/>
          <p:nvPr/>
        </p:nvSpPr>
        <p:spPr>
          <a:xfrm>
            <a:off x="7577025" y="4734930"/>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ZONE 1</a:t>
            </a:r>
          </a:p>
        </p:txBody>
      </p:sp>
      <p:sp>
        <p:nvSpPr>
          <p:cNvPr id="100" name="Rectangle: Rounded Corners 99">
            <a:extLst>
              <a:ext uri="{FF2B5EF4-FFF2-40B4-BE49-F238E27FC236}">
                <a16:creationId xmlns:a16="http://schemas.microsoft.com/office/drawing/2014/main" id="{C59AC70B-E315-4EA6-8FCB-728A87819196}"/>
              </a:ext>
            </a:extLst>
          </p:cNvPr>
          <p:cNvSpPr/>
          <p:nvPr/>
        </p:nvSpPr>
        <p:spPr>
          <a:xfrm>
            <a:off x="6857606"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1</a:t>
            </a:r>
          </a:p>
        </p:txBody>
      </p:sp>
      <p:sp>
        <p:nvSpPr>
          <p:cNvPr id="101" name="Rectangle: Rounded Corners 100">
            <a:extLst>
              <a:ext uri="{FF2B5EF4-FFF2-40B4-BE49-F238E27FC236}">
                <a16:creationId xmlns:a16="http://schemas.microsoft.com/office/drawing/2014/main" id="{26AEC80C-4EBD-43E7-AACE-E4503E9C3204}"/>
              </a:ext>
            </a:extLst>
          </p:cNvPr>
          <p:cNvSpPr/>
          <p:nvPr/>
        </p:nvSpPr>
        <p:spPr>
          <a:xfrm>
            <a:off x="7659992"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2</a:t>
            </a:r>
          </a:p>
        </p:txBody>
      </p:sp>
      <p:sp>
        <p:nvSpPr>
          <p:cNvPr id="102" name="Rectangle: Rounded Corners 101">
            <a:extLst>
              <a:ext uri="{FF2B5EF4-FFF2-40B4-BE49-F238E27FC236}">
                <a16:creationId xmlns:a16="http://schemas.microsoft.com/office/drawing/2014/main" id="{D0504982-81B6-429F-B010-D7FA68E4A1B1}"/>
              </a:ext>
            </a:extLst>
          </p:cNvPr>
          <p:cNvSpPr/>
          <p:nvPr/>
        </p:nvSpPr>
        <p:spPr>
          <a:xfrm>
            <a:off x="8462377"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3</a:t>
            </a:r>
          </a:p>
        </p:txBody>
      </p:sp>
      <p:sp>
        <p:nvSpPr>
          <p:cNvPr id="103" name="Rectangle: Rounded Corners 102">
            <a:extLst>
              <a:ext uri="{FF2B5EF4-FFF2-40B4-BE49-F238E27FC236}">
                <a16:creationId xmlns:a16="http://schemas.microsoft.com/office/drawing/2014/main" id="{D52AE645-E64E-4623-8E9D-43A291095888}"/>
              </a:ext>
            </a:extLst>
          </p:cNvPr>
          <p:cNvSpPr/>
          <p:nvPr/>
        </p:nvSpPr>
        <p:spPr>
          <a:xfrm>
            <a:off x="9400231" y="4734931"/>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STATION 1</a:t>
            </a:r>
          </a:p>
        </p:txBody>
      </p:sp>
      <p:sp>
        <p:nvSpPr>
          <p:cNvPr id="104" name="Rectangle: Rounded Corners 103">
            <a:extLst>
              <a:ext uri="{FF2B5EF4-FFF2-40B4-BE49-F238E27FC236}">
                <a16:creationId xmlns:a16="http://schemas.microsoft.com/office/drawing/2014/main" id="{2793679E-F264-437F-BEF1-FC7AC714C14D}"/>
              </a:ext>
            </a:extLst>
          </p:cNvPr>
          <p:cNvSpPr/>
          <p:nvPr/>
        </p:nvSpPr>
        <p:spPr>
          <a:xfrm>
            <a:off x="8448992" y="3982337"/>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REGION 1</a:t>
            </a:r>
          </a:p>
        </p:txBody>
      </p:sp>
      <p:sp>
        <p:nvSpPr>
          <p:cNvPr id="105" name="Rectangle: Rounded Corners 104">
            <a:extLst>
              <a:ext uri="{FF2B5EF4-FFF2-40B4-BE49-F238E27FC236}">
                <a16:creationId xmlns:a16="http://schemas.microsoft.com/office/drawing/2014/main" id="{AEBE988B-BEE9-44B1-A513-C332A75063D7}"/>
              </a:ext>
            </a:extLst>
          </p:cNvPr>
          <p:cNvSpPr/>
          <p:nvPr/>
        </p:nvSpPr>
        <p:spPr>
          <a:xfrm>
            <a:off x="8448992" y="449914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TRAIN 1</a:t>
            </a:r>
          </a:p>
        </p:txBody>
      </p:sp>
      <p:sp>
        <p:nvSpPr>
          <p:cNvPr id="106" name="Rectangle: Rounded Corners 105">
            <a:extLst>
              <a:ext uri="{FF2B5EF4-FFF2-40B4-BE49-F238E27FC236}">
                <a16:creationId xmlns:a16="http://schemas.microsoft.com/office/drawing/2014/main" id="{FCFACDCD-9AE0-4FA6-AB0F-1031ED1D6F4E}"/>
              </a:ext>
            </a:extLst>
          </p:cNvPr>
          <p:cNvSpPr/>
          <p:nvPr/>
        </p:nvSpPr>
        <p:spPr>
          <a:xfrm>
            <a:off x="8448992" y="497071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SWITCH 1</a:t>
            </a:r>
          </a:p>
        </p:txBody>
      </p:sp>
      <p:sp>
        <p:nvSpPr>
          <p:cNvPr id="107" name="Rectangle: Rounded Corners 106">
            <a:extLst>
              <a:ext uri="{FF2B5EF4-FFF2-40B4-BE49-F238E27FC236}">
                <a16:creationId xmlns:a16="http://schemas.microsoft.com/office/drawing/2014/main" id="{7EF205EA-023A-42FA-A1BE-BB1ADAF66CA7}"/>
              </a:ext>
            </a:extLst>
          </p:cNvPr>
          <p:cNvSpPr/>
          <p:nvPr/>
        </p:nvSpPr>
        <p:spPr>
          <a:xfrm>
            <a:off x="9264763"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br>
              <a:rPr kumimoji="0" lang="en-US" sz="700" i="0" u="none" strike="noStrike" kern="0" cap="none" spc="100" normalizeH="0" noProof="0">
                <a:ln>
                  <a:noFill/>
                </a:ln>
                <a:effectLst/>
                <a:uLnTx/>
                <a:uFillTx/>
                <a:ea typeface="+mn-ea"/>
                <a:cs typeface="+mn-cs"/>
              </a:rPr>
            </a:br>
            <a:r>
              <a:rPr kumimoji="0" lang="en-US" sz="700" i="0" u="none" strike="noStrike" kern="0" cap="none" spc="100" normalizeH="0" noProof="0">
                <a:ln>
                  <a:noFill/>
                </a:ln>
                <a:effectLst/>
                <a:uLnTx/>
                <a:uFillTx/>
                <a:ea typeface="+mn-ea"/>
                <a:cs typeface="+mn-cs"/>
              </a:rPr>
              <a:t>GATE 1</a:t>
            </a:r>
          </a:p>
        </p:txBody>
      </p:sp>
      <p:sp>
        <p:nvSpPr>
          <p:cNvPr id="108" name="Rectangle: Rounded Corners 107">
            <a:extLst>
              <a:ext uri="{FF2B5EF4-FFF2-40B4-BE49-F238E27FC236}">
                <a16:creationId xmlns:a16="http://schemas.microsoft.com/office/drawing/2014/main" id="{F71EE121-7D92-4B19-A56E-4C377F77A51A}"/>
              </a:ext>
            </a:extLst>
          </p:cNvPr>
          <p:cNvSpPr/>
          <p:nvPr/>
        </p:nvSpPr>
        <p:spPr>
          <a:xfrm>
            <a:off x="10067150"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GATE 2</a:t>
            </a:r>
          </a:p>
        </p:txBody>
      </p:sp>
    </p:spTree>
    <p:extLst>
      <p:ext uri="{BB962C8B-B14F-4D97-AF65-F5344CB8AC3E}">
        <p14:creationId xmlns:p14="http://schemas.microsoft.com/office/powerpoint/2010/main" val="18466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08121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564566"/>
            <a:ext cx="5321300" cy="1184940"/>
          </a:xfrm>
          <a:noFill/>
        </p:spPr>
        <p:txBody>
          <a:bodyPr lIns="0" tIns="0" rIns="0" bIns="0"/>
          <a:lstStyle>
            <a:lvl1pPr marL="0" indent="0">
              <a:spcBef>
                <a:spcPts val="1200"/>
              </a:spcBef>
              <a:spcAft>
                <a:spcPts val="1200"/>
              </a:spcAft>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D2C3B84-4404-469A-BF97-024465FE28A6}"/>
              </a:ext>
            </a:extLst>
          </p:cNvPr>
          <p:cNvSpPr>
            <a:spLocks noGrp="1"/>
          </p:cNvSpPr>
          <p:nvPr>
            <p:ph type="body" sz="quarter" idx="13"/>
          </p:nvPr>
        </p:nvSpPr>
        <p:spPr>
          <a:xfrm>
            <a:off x="121738" y="5456659"/>
            <a:ext cx="5321300" cy="648050"/>
          </a:xfrm>
          <a:solidFill>
            <a:schemeClr val="bg1">
              <a:alpha val="62000"/>
            </a:schemeClr>
          </a:solidFill>
        </p:spPr>
        <p:txBody>
          <a:bodyPr lIns="274320" tIns="274320" rIns="274320" bIns="274320"/>
          <a:lstStyle>
            <a:lvl1pPr marL="0" indent="0">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132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C588-B172-4570-A6F8-F1601777F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9BC91-EDCD-4055-8CEA-CEF84DF68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E8D-2CA1-43E6-BF9B-90B43972381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A4ED0960-B722-47D0-83FB-F8EF9299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209FF-F1BE-4E56-A457-2B0266C411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446856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5404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6999"/>
          </a:xfrm>
        </p:spPr>
        <p:txBody>
          <a:bodyPr/>
          <a:lstStyle>
            <a:lvl1pPr marL="0" indent="0">
              <a:spcBef>
                <a:spcPts val="600"/>
              </a:spcBef>
              <a:spcAft>
                <a:spcPts val="600"/>
              </a:spcAft>
              <a:buNone/>
              <a:defRPr sz="1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773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1785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4723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75825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8312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07555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8705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838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8908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312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69901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6935083"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921950" y="2309812"/>
            <a:ext cx="3687437"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69350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7921951" y="2019300"/>
            <a:ext cx="3687437"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856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813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9002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77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90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6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183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884174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641201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59159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0193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1551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07281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69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727B71-B4B6-4823-80A1-68C40B475118}"/>
              </a:ext>
            </a:extLst>
          </p:cNvPr>
          <p:cNvSpPr/>
          <p:nvPr/>
        </p:nvSpPr>
        <p:spPr>
          <a:xfrm>
            <a:off x="808468" y="68580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8/12/2021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587259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bwMode="gray">
          <a:xfrm>
            <a:off x="7348884" y="2084130"/>
            <a:ext cx="4335033" cy="3944829"/>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92820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229" name="Group 228"/>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919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a:xfrm>
            <a:off x="7347793" y="2088117"/>
            <a:ext cx="4329732" cy="3938635"/>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845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bwMode="gray">
          <a:xfrm>
            <a:off x="7348884" y="2084130"/>
            <a:ext cx="4335033" cy="3944829"/>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819613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3" name="Group 392"/>
          <p:cNvGrpSpPr/>
          <p:nvPr userDrawn="1"/>
        </p:nvGrpSpPr>
        <p:grpSpPr bwMode="gray">
          <a:xfrm>
            <a:off x="7350980" y="2084173"/>
            <a:ext cx="4332936" cy="394478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8483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a:xfrm>
            <a:off x="7347793" y="2088117"/>
            <a:ext cx="4329732" cy="3938635"/>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1074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4" name="Group 713"/>
          <p:cNvGrpSpPr>
            <a:grpSpLocks noChangeAspect="1"/>
          </p:cNvGrpSpPr>
          <p:nvPr userDrawn="1"/>
        </p:nvGrpSpPr>
        <p:grpSpPr bwMode="gray">
          <a:xfrm>
            <a:off x="7348884" y="2084130"/>
            <a:ext cx="4335033" cy="3944829"/>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72694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44223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5" name="Group 714"/>
          <p:cNvGrpSpPr>
            <a:grpSpLocks noChangeAspect="1"/>
          </p:cNvGrpSpPr>
          <p:nvPr userDrawn="1"/>
        </p:nvGrpSpPr>
        <p:grpSpPr>
          <a:xfrm>
            <a:off x="7347793" y="2088117"/>
            <a:ext cx="4329732" cy="3938635"/>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4377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4172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9641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83954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966398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0229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32087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59882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937958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996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36676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17834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10472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4141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72365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016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10040120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179511228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453096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3"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9" y="2126904"/>
            <a:ext cx="5228893" cy="2592447"/>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4138876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12141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661162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703864"/>
            <a:ext cx="7028471"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330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5" y="2703864"/>
            <a:ext cx="6614839"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3137" spc="0" baseline="0">
                <a:solidFill>
                  <a:schemeClr val="tx1"/>
                </a:solidFill>
                <a:latin typeface="+mn-lt"/>
              </a:defRPr>
            </a:lvl1pPr>
          </a:lstStyle>
          <a:p>
            <a:pPr lvl="0"/>
            <a:r>
              <a:rPr lang="en-US"/>
              <a:t>Author name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291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19331"/>
            <a:ext cx="9401560" cy="1814086"/>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66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7498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415327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756297"/>
          </a:xfrm>
        </p:spPr>
        <p:txBody>
          <a:bodyPr/>
          <a:lstStyle>
            <a:lvl1pPr marL="0" indent="0">
              <a:buNone/>
              <a:defRPr sz="2353" b="1">
                <a:latin typeface="Segoe UI" panose="020B0502040204020203" pitchFamily="34" charset="0"/>
                <a:cs typeface="Segoe UI" panose="020B0502040204020203" pitchFamily="34" charset="0"/>
              </a:defRPr>
            </a:lvl1pPr>
            <a:lvl2pPr marL="0" indent="0">
              <a:buNone/>
              <a:defRPr/>
            </a:lvl2pPr>
            <a:lvl3pPr marL="0" indent="0">
              <a:spcAft>
                <a:spcPts val="588"/>
              </a:spcAft>
              <a:buNone/>
              <a:defRPr sz="2353"/>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6314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593771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537152"/>
          </a:xfrm>
        </p:spPr>
        <p:txBody>
          <a:bodyPr/>
          <a:lstStyle>
            <a:lvl1pPr marL="0" indent="0">
              <a:buNone/>
              <a:defRPr sz="2353"/>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9956230B-4B2B-45F7-8BCD-01CF9BA1AE17}"/>
              </a:ext>
            </a:extLst>
          </p:cNvPr>
          <p:cNvSpPr>
            <a:spLocks noGrp="1"/>
          </p:cNvSpPr>
          <p:nvPr>
            <p:ph type="pic" sz="quarter" idx="12"/>
          </p:nvPr>
        </p:nvSpPr>
        <p:spPr>
          <a:xfrm>
            <a:off x="6442307" y="0"/>
            <a:ext cx="5749694" cy="362087"/>
          </a:xfrm>
        </p:spPr>
        <p:txBody>
          <a:bodyPr/>
          <a:lstStyle/>
          <a:p>
            <a:endParaRPr lang="en-US"/>
          </a:p>
        </p:txBody>
      </p:sp>
    </p:spTree>
    <p:extLst>
      <p:ext uri="{BB962C8B-B14F-4D97-AF65-F5344CB8AC3E}">
        <p14:creationId xmlns:p14="http://schemas.microsoft.com/office/powerpoint/2010/main" val="24003540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7CCF9E1-8695-4DEA-AA41-D1A56135EC00}"/>
              </a:ext>
            </a:extLst>
          </p:cNvPr>
          <p:cNvSpPr>
            <a:spLocks noGrp="1"/>
          </p:cNvSpPr>
          <p:nvPr>
            <p:ph type="pic" sz="quarter" idx="12"/>
          </p:nvPr>
        </p:nvSpPr>
        <p:spPr>
          <a:xfrm>
            <a:off x="0" y="0"/>
            <a:ext cx="6245405" cy="362087"/>
          </a:xfrm>
        </p:spPr>
        <p:txBody>
          <a:bodyPr/>
          <a:lstStyle/>
          <a:p>
            <a:endParaRPr lang="en-US"/>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1694165" y="3840035"/>
            <a:ext cx="4401835" cy="1448089"/>
          </a:xfrm>
        </p:spPr>
        <p:txBody>
          <a:bodyPr/>
          <a:lstStyle>
            <a:lvl1pPr algn="r">
              <a:defRPr sz="4705">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7566672" y="3565470"/>
            <a:ext cx="4222700" cy="271592"/>
          </a:xfrm>
        </p:spPr>
        <p:txBody>
          <a:bodyPr anchor="ctr"/>
          <a:lstStyle>
            <a:lvl1pPr marL="0" indent="0">
              <a:spcBef>
                <a:spcPts val="4117"/>
              </a:spcBef>
              <a:buNone/>
              <a:defRPr sz="1765"/>
            </a:lvl1pPr>
            <a:lvl2pPr marL="0" indent="0">
              <a:buNone/>
              <a:defRPr sz="1568"/>
            </a:lvl2pPr>
            <a:lvl3pPr marL="0" indent="0">
              <a:buNone/>
              <a:defRPr sz="1176"/>
            </a:lvl3pPr>
            <a:lvl4pPr marL="0" indent="0">
              <a:buNone/>
              <a:defRPr sz="1078"/>
            </a:lvl4pPr>
            <a:lvl5pPr marL="0" indent="0">
              <a:buNone/>
              <a:defRPr sz="1078"/>
            </a:lvl5pPr>
          </a:lstStyle>
          <a:p>
            <a:pPr lvl="0"/>
            <a:r>
              <a:rPr lang="en-US"/>
              <a:t>Edit Master text styles</a:t>
            </a:r>
          </a:p>
        </p:txBody>
      </p:sp>
    </p:spTree>
    <p:extLst>
      <p:ext uri="{BB962C8B-B14F-4D97-AF65-F5344CB8AC3E}">
        <p14:creationId xmlns:p14="http://schemas.microsoft.com/office/powerpoint/2010/main" val="30492179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79" y="1592314"/>
            <a:ext cx="5663351" cy="1537152"/>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126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2070405"/>
            <a:ext cx="4297252" cy="1107996"/>
          </a:xfrm>
        </p:spPr>
        <p:txBody>
          <a:bodyPr anchor="b"/>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3178402"/>
            <a:ext cx="4296052" cy="301749"/>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743899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205169"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6F4B41E4-610C-4F40-B6DA-3C5C5197223F}"/>
              </a:ext>
            </a:extLst>
          </p:cNvPr>
          <p:cNvSpPr>
            <a:spLocks noGrp="1"/>
          </p:cNvSpPr>
          <p:nvPr>
            <p:ph type="body" sz="quarter" idx="16"/>
          </p:nvPr>
        </p:nvSpPr>
        <p:spPr>
          <a:xfrm>
            <a:off x="4249755"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F271EDBA-EA83-41F3-BDE5-B564EC94D032}"/>
              </a:ext>
            </a:extLst>
          </p:cNvPr>
          <p:cNvSpPr>
            <a:spLocks noGrp="1"/>
          </p:cNvSpPr>
          <p:nvPr>
            <p:ph type="body" sz="quarter" idx="17"/>
          </p:nvPr>
        </p:nvSpPr>
        <p:spPr>
          <a:xfrm>
            <a:off x="8294341"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654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AEFF53CA-ABF5-4AAC-8486-ABCC1A5399E8}"/>
              </a:ext>
            </a:extLst>
          </p:cNvPr>
          <p:cNvSpPr>
            <a:spLocks noGrp="1"/>
          </p:cNvSpPr>
          <p:nvPr>
            <p:ph type="pic" sz="quarter" idx="11"/>
          </p:nvPr>
        </p:nvSpPr>
        <p:spPr>
          <a:xfrm>
            <a:off x="199946" y="1529164"/>
            <a:ext cx="2868559" cy="362087"/>
          </a:xfrm>
        </p:spPr>
        <p:txBody>
          <a:bodyPr/>
          <a:lstStyle/>
          <a:p>
            <a:endParaRPr lang="en-US"/>
          </a:p>
        </p:txBody>
      </p:sp>
      <p:sp>
        <p:nvSpPr>
          <p:cNvPr id="6" name="Picture Placeholder 4">
            <a:extLst>
              <a:ext uri="{FF2B5EF4-FFF2-40B4-BE49-F238E27FC236}">
                <a16:creationId xmlns:a16="http://schemas.microsoft.com/office/drawing/2014/main" id="{AEE4FEB4-C512-458B-B1F6-F284EC2B1158}"/>
              </a:ext>
            </a:extLst>
          </p:cNvPr>
          <p:cNvSpPr>
            <a:spLocks noGrp="1"/>
          </p:cNvSpPr>
          <p:nvPr>
            <p:ph type="pic" sz="quarter" idx="12"/>
          </p:nvPr>
        </p:nvSpPr>
        <p:spPr>
          <a:xfrm>
            <a:off x="3174463" y="1529164"/>
            <a:ext cx="2868559" cy="362087"/>
          </a:xfrm>
        </p:spPr>
        <p:txBody>
          <a:bodyPr/>
          <a:lstStyle/>
          <a:p>
            <a:endParaRPr lang="en-US"/>
          </a:p>
        </p:txBody>
      </p:sp>
      <p:sp>
        <p:nvSpPr>
          <p:cNvPr id="7" name="Picture Placeholder 4">
            <a:extLst>
              <a:ext uri="{FF2B5EF4-FFF2-40B4-BE49-F238E27FC236}">
                <a16:creationId xmlns:a16="http://schemas.microsoft.com/office/drawing/2014/main" id="{D3B482A4-D91E-4918-AFE2-BDB694162518}"/>
              </a:ext>
            </a:extLst>
          </p:cNvPr>
          <p:cNvSpPr>
            <a:spLocks noGrp="1"/>
          </p:cNvSpPr>
          <p:nvPr>
            <p:ph type="pic" sz="quarter" idx="13"/>
          </p:nvPr>
        </p:nvSpPr>
        <p:spPr>
          <a:xfrm>
            <a:off x="6148979" y="1529164"/>
            <a:ext cx="2868559" cy="362087"/>
          </a:xfrm>
        </p:spPr>
        <p:txBody>
          <a:bodyPr/>
          <a:lstStyle/>
          <a:p>
            <a:endParaRPr lang="en-US"/>
          </a:p>
        </p:txBody>
      </p:sp>
      <p:sp>
        <p:nvSpPr>
          <p:cNvPr id="8" name="Picture Placeholder 4">
            <a:extLst>
              <a:ext uri="{FF2B5EF4-FFF2-40B4-BE49-F238E27FC236}">
                <a16:creationId xmlns:a16="http://schemas.microsoft.com/office/drawing/2014/main" id="{F3562906-A4A9-4A9E-800D-77F3DCD2F064}"/>
              </a:ext>
            </a:extLst>
          </p:cNvPr>
          <p:cNvSpPr>
            <a:spLocks noGrp="1"/>
          </p:cNvSpPr>
          <p:nvPr>
            <p:ph type="pic" sz="quarter" idx="14"/>
          </p:nvPr>
        </p:nvSpPr>
        <p:spPr>
          <a:xfrm>
            <a:off x="9123495" y="1529164"/>
            <a:ext cx="2868559" cy="362087"/>
          </a:xfrm>
        </p:spPr>
        <p:txBody>
          <a:bodyPr/>
          <a:lstStyle/>
          <a:p>
            <a:endParaRPr lang="en-US"/>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199946"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70432E34-B453-4910-B2D8-657742BA9363}"/>
              </a:ext>
            </a:extLst>
          </p:cNvPr>
          <p:cNvSpPr>
            <a:spLocks noGrp="1"/>
          </p:cNvSpPr>
          <p:nvPr>
            <p:ph type="body" sz="quarter" idx="16"/>
          </p:nvPr>
        </p:nvSpPr>
        <p:spPr>
          <a:xfrm>
            <a:off x="3174462"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DA5AACB3-F7E9-4275-8BE2-1412C9427791}"/>
              </a:ext>
            </a:extLst>
          </p:cNvPr>
          <p:cNvSpPr>
            <a:spLocks noGrp="1"/>
          </p:cNvSpPr>
          <p:nvPr>
            <p:ph type="body" sz="quarter" idx="17"/>
          </p:nvPr>
        </p:nvSpPr>
        <p:spPr>
          <a:xfrm>
            <a:off x="6148979"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19F6EA7C-C5A9-4701-B596-9F783AAD267D}"/>
              </a:ext>
            </a:extLst>
          </p:cNvPr>
          <p:cNvSpPr>
            <a:spLocks noGrp="1"/>
          </p:cNvSpPr>
          <p:nvPr>
            <p:ph type="body" sz="quarter" idx="18"/>
          </p:nvPr>
        </p:nvSpPr>
        <p:spPr>
          <a:xfrm>
            <a:off x="9123495"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032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4_Custom Layout">
    <p:bg>
      <p:bgRef idx="1001">
        <a:schemeClr val="bg2"/>
      </p:bgRef>
    </p:bg>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5A282E78-549F-4E0C-8092-0CE22A7A0BF9}"/>
              </a:ext>
            </a:extLst>
          </p:cNvPr>
          <p:cNvSpPr>
            <a:spLocks noGrp="1"/>
          </p:cNvSpPr>
          <p:nvPr>
            <p:ph type="pic" sz="quarter" idx="10"/>
          </p:nvPr>
        </p:nvSpPr>
        <p:spPr>
          <a:xfrm>
            <a:off x="1" y="1714501"/>
            <a:ext cx="12192000" cy="362087"/>
          </a:xfrm>
        </p:spPr>
        <p:txBody>
          <a:bodyPr/>
          <a:lstStyle/>
          <a:p>
            <a:endParaRPr lang="fr-CA"/>
          </a:p>
        </p:txBody>
      </p:sp>
      <p:sp>
        <p:nvSpPr>
          <p:cNvPr id="8" name="Text Placeholder 4">
            <a:extLst>
              <a:ext uri="{FF2B5EF4-FFF2-40B4-BE49-F238E27FC236}">
                <a16:creationId xmlns:a16="http://schemas.microsoft.com/office/drawing/2014/main" id="{B4361E0C-DF4F-45A9-8030-327B7C991A6A}"/>
              </a:ext>
            </a:extLst>
          </p:cNvPr>
          <p:cNvSpPr>
            <a:spLocks noGrp="1"/>
          </p:cNvSpPr>
          <p:nvPr>
            <p:ph type="body" sz="quarter" idx="16" hasCustomPrompt="1"/>
          </p:nvPr>
        </p:nvSpPr>
        <p:spPr>
          <a:xfrm>
            <a:off x="8979876"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C44C3EB-B85F-43F9-B66A-CE442AC8C4A2}"/>
              </a:ext>
            </a:extLst>
          </p:cNvPr>
          <p:cNvSpPr>
            <a:spLocks noGrp="1"/>
          </p:cNvSpPr>
          <p:nvPr>
            <p:ph type="body" sz="quarter" idx="18" hasCustomPrompt="1"/>
          </p:nvPr>
        </p:nvSpPr>
        <p:spPr>
          <a:xfrm>
            <a:off x="6123907"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FBE980F9-B92A-4A48-A981-D865F2A55948}"/>
              </a:ext>
            </a:extLst>
          </p:cNvPr>
          <p:cNvSpPr>
            <a:spLocks noGrp="1"/>
          </p:cNvSpPr>
          <p:nvPr>
            <p:ph type="body" sz="quarter" idx="19" hasCustomPrompt="1"/>
          </p:nvPr>
        </p:nvSpPr>
        <p:spPr>
          <a:xfrm>
            <a:off x="3267939"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796B9E08-2C09-499B-85F8-4F1888798F99}"/>
              </a:ext>
            </a:extLst>
          </p:cNvPr>
          <p:cNvSpPr>
            <a:spLocks noGrp="1"/>
          </p:cNvSpPr>
          <p:nvPr>
            <p:ph type="body" sz="quarter" idx="20" hasCustomPrompt="1"/>
          </p:nvPr>
        </p:nvSpPr>
        <p:spPr>
          <a:xfrm>
            <a:off x="411970"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4" name="Title 3">
            <a:extLst>
              <a:ext uri="{FF2B5EF4-FFF2-40B4-BE49-F238E27FC236}">
                <a16:creationId xmlns:a16="http://schemas.microsoft.com/office/drawing/2014/main" id="{8D3C1F4F-7A78-446C-8651-DDB97A672AA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686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3_Custom Layout">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1714501"/>
            <a:ext cx="12192000" cy="362087"/>
          </a:xfrm>
        </p:spPr>
        <p:txBody>
          <a:bodyPr/>
          <a:lstStyle/>
          <a:p>
            <a:endParaRPr lang="fr-CA"/>
          </a:p>
        </p:txBody>
      </p:sp>
      <p:sp>
        <p:nvSpPr>
          <p:cNvPr id="15" name="Text Placeholder 4">
            <a:extLst>
              <a:ext uri="{FF2B5EF4-FFF2-40B4-BE49-F238E27FC236}">
                <a16:creationId xmlns:a16="http://schemas.microsoft.com/office/drawing/2014/main" id="{8F83E6A3-9A38-4EFE-89CD-3AC897013754}"/>
              </a:ext>
            </a:extLst>
          </p:cNvPr>
          <p:cNvSpPr>
            <a:spLocks noGrp="1"/>
          </p:cNvSpPr>
          <p:nvPr>
            <p:ph type="body" sz="quarter" idx="19" hasCustomPrompt="1"/>
          </p:nvPr>
        </p:nvSpPr>
        <p:spPr>
          <a:xfrm>
            <a:off x="7263583"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6" name="Text Placeholder 4">
            <a:extLst>
              <a:ext uri="{FF2B5EF4-FFF2-40B4-BE49-F238E27FC236}">
                <a16:creationId xmlns:a16="http://schemas.microsoft.com/office/drawing/2014/main" id="{ADA9CF8C-B191-423E-924C-FFCB7E4D6A77}"/>
              </a:ext>
            </a:extLst>
          </p:cNvPr>
          <p:cNvSpPr>
            <a:spLocks noGrp="1"/>
          </p:cNvSpPr>
          <p:nvPr>
            <p:ph type="body" sz="quarter" idx="20" hasCustomPrompt="1"/>
          </p:nvPr>
        </p:nvSpPr>
        <p:spPr>
          <a:xfrm>
            <a:off x="4567424" y="3305835"/>
            <a:ext cx="283704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AC966BDB-F2DC-42EA-9360-26365696DEFE}"/>
              </a:ext>
            </a:extLst>
          </p:cNvPr>
          <p:cNvSpPr>
            <a:spLocks noGrp="1"/>
          </p:cNvSpPr>
          <p:nvPr>
            <p:ph type="body" sz="quarter" idx="21" hasCustomPrompt="1"/>
          </p:nvPr>
        </p:nvSpPr>
        <p:spPr>
          <a:xfrm>
            <a:off x="2261636" y="3305835"/>
            <a:ext cx="252555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5DE3F9B9-E650-4C10-AF63-2F5ECAD2E526}"/>
              </a:ext>
            </a:extLst>
          </p:cNvPr>
          <p:cNvSpPr>
            <a:spLocks noGrp="1"/>
          </p:cNvSpPr>
          <p:nvPr>
            <p:ph type="body" sz="quarter" idx="22" hasCustomPrompt="1"/>
          </p:nvPr>
        </p:nvSpPr>
        <p:spPr>
          <a:xfrm>
            <a:off x="44821"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A7543E81-D80A-464C-A515-EC8329A4F136}"/>
              </a:ext>
            </a:extLst>
          </p:cNvPr>
          <p:cNvSpPr>
            <a:spLocks noGrp="1"/>
          </p:cNvSpPr>
          <p:nvPr>
            <p:ph type="body" sz="quarter" idx="23" hasCustomPrompt="1"/>
          </p:nvPr>
        </p:nvSpPr>
        <p:spPr>
          <a:xfrm>
            <a:off x="9545124"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3" name="Title 2">
            <a:extLst>
              <a:ext uri="{FF2B5EF4-FFF2-40B4-BE49-F238E27FC236}">
                <a16:creationId xmlns:a16="http://schemas.microsoft.com/office/drawing/2014/main" id="{6FE1C9D7-E753-4AD1-A906-B2F3666E49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6081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FBA29-285E-4BD4-9F5E-492C5284AE4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954585D0-F930-41A6-BCF9-1B80FDE1873E}"/>
              </a:ext>
            </a:extLst>
          </p:cNvPr>
          <p:cNvSpPr>
            <a:spLocks noGrp="1"/>
          </p:cNvSpPr>
          <p:nvPr>
            <p:ph type="pic" sz="quarter" idx="17"/>
          </p:nvPr>
        </p:nvSpPr>
        <p:spPr>
          <a:xfrm>
            <a:off x="412318" y="1182688"/>
            <a:ext cx="2651760" cy="362087"/>
          </a:xfrm>
        </p:spPr>
        <p:txBody>
          <a:bodyPr/>
          <a:lstStyle/>
          <a:p>
            <a:endParaRPr lang="en-US"/>
          </a:p>
        </p:txBody>
      </p:sp>
      <p:sp>
        <p:nvSpPr>
          <p:cNvPr id="13" name="Picture Placeholder 5">
            <a:extLst>
              <a:ext uri="{FF2B5EF4-FFF2-40B4-BE49-F238E27FC236}">
                <a16:creationId xmlns:a16="http://schemas.microsoft.com/office/drawing/2014/main" id="{06C83E66-0E90-474B-AD31-33FCE5B740E8}"/>
              </a:ext>
            </a:extLst>
          </p:cNvPr>
          <p:cNvSpPr>
            <a:spLocks noGrp="1"/>
          </p:cNvSpPr>
          <p:nvPr>
            <p:ph type="pic" sz="quarter" idx="18"/>
          </p:nvPr>
        </p:nvSpPr>
        <p:spPr>
          <a:xfrm>
            <a:off x="3273433" y="1182688"/>
            <a:ext cx="2651760" cy="362087"/>
          </a:xfrm>
        </p:spPr>
        <p:txBody>
          <a:bodyPr/>
          <a:lstStyle/>
          <a:p>
            <a:endParaRPr lang="en-US"/>
          </a:p>
        </p:txBody>
      </p:sp>
      <p:sp>
        <p:nvSpPr>
          <p:cNvPr id="14" name="Picture Placeholder 5">
            <a:extLst>
              <a:ext uri="{FF2B5EF4-FFF2-40B4-BE49-F238E27FC236}">
                <a16:creationId xmlns:a16="http://schemas.microsoft.com/office/drawing/2014/main" id="{06DFE15A-2B0E-4FC1-8A91-4B8A8C6A088D}"/>
              </a:ext>
            </a:extLst>
          </p:cNvPr>
          <p:cNvSpPr>
            <a:spLocks noGrp="1"/>
          </p:cNvSpPr>
          <p:nvPr>
            <p:ph type="pic" sz="quarter" idx="19"/>
          </p:nvPr>
        </p:nvSpPr>
        <p:spPr>
          <a:xfrm>
            <a:off x="6134550" y="1182688"/>
            <a:ext cx="2651760" cy="362087"/>
          </a:xfrm>
        </p:spPr>
        <p:txBody>
          <a:bodyPr/>
          <a:lstStyle/>
          <a:p>
            <a:endParaRPr lang="en-US"/>
          </a:p>
        </p:txBody>
      </p:sp>
      <p:sp>
        <p:nvSpPr>
          <p:cNvPr id="15" name="Picture Placeholder 5">
            <a:extLst>
              <a:ext uri="{FF2B5EF4-FFF2-40B4-BE49-F238E27FC236}">
                <a16:creationId xmlns:a16="http://schemas.microsoft.com/office/drawing/2014/main" id="{9305CBA4-1BA3-4FD6-B76E-90E1B6D8BF19}"/>
              </a:ext>
            </a:extLst>
          </p:cNvPr>
          <p:cNvSpPr>
            <a:spLocks noGrp="1"/>
          </p:cNvSpPr>
          <p:nvPr>
            <p:ph type="pic" sz="quarter" idx="20"/>
          </p:nvPr>
        </p:nvSpPr>
        <p:spPr>
          <a:xfrm>
            <a:off x="8995666" y="1182688"/>
            <a:ext cx="2651760" cy="362087"/>
          </a:xfrm>
        </p:spPr>
        <p:txBody>
          <a:bodyPr/>
          <a:lstStyle/>
          <a:p>
            <a:endParaRPr lang="en-US"/>
          </a:p>
        </p:txBody>
      </p:sp>
      <p:sp>
        <p:nvSpPr>
          <p:cNvPr id="4" name="Text Placeholder 3">
            <a:extLst>
              <a:ext uri="{FF2B5EF4-FFF2-40B4-BE49-F238E27FC236}">
                <a16:creationId xmlns:a16="http://schemas.microsoft.com/office/drawing/2014/main" id="{ADFEBD67-319C-4479-B170-BD76DF356B69}"/>
              </a:ext>
            </a:extLst>
          </p:cNvPr>
          <p:cNvSpPr>
            <a:spLocks noGrp="1"/>
          </p:cNvSpPr>
          <p:nvPr>
            <p:ph type="body" sz="quarter" idx="25"/>
          </p:nvPr>
        </p:nvSpPr>
        <p:spPr>
          <a:xfrm>
            <a:off x="411969"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spcAft>
                <a:spcPts val="1200"/>
              </a:spcAft>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0" name="Text Placeholder 3">
            <a:extLst>
              <a:ext uri="{FF2B5EF4-FFF2-40B4-BE49-F238E27FC236}">
                <a16:creationId xmlns:a16="http://schemas.microsoft.com/office/drawing/2014/main" id="{27C232D7-8D95-4487-A567-50F17EAF9063}"/>
              </a:ext>
            </a:extLst>
          </p:cNvPr>
          <p:cNvSpPr>
            <a:spLocks noGrp="1"/>
          </p:cNvSpPr>
          <p:nvPr>
            <p:ph type="body" sz="quarter" idx="26"/>
          </p:nvPr>
        </p:nvSpPr>
        <p:spPr>
          <a:xfrm>
            <a:off x="3275108"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1" name="Text Placeholder 3">
            <a:extLst>
              <a:ext uri="{FF2B5EF4-FFF2-40B4-BE49-F238E27FC236}">
                <a16:creationId xmlns:a16="http://schemas.microsoft.com/office/drawing/2014/main" id="{BAD98308-9214-403E-8692-D9D3346D7DF6}"/>
              </a:ext>
            </a:extLst>
          </p:cNvPr>
          <p:cNvSpPr>
            <a:spLocks noGrp="1"/>
          </p:cNvSpPr>
          <p:nvPr>
            <p:ph type="body" sz="quarter" idx="27"/>
          </p:nvPr>
        </p:nvSpPr>
        <p:spPr>
          <a:xfrm>
            <a:off x="6138246" y="3048000"/>
            <a:ext cx="274320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2" name="Text Placeholder 3">
            <a:extLst>
              <a:ext uri="{FF2B5EF4-FFF2-40B4-BE49-F238E27FC236}">
                <a16:creationId xmlns:a16="http://schemas.microsoft.com/office/drawing/2014/main" id="{0AB66BB9-758D-4BF9-9574-33A934E72A88}"/>
              </a:ext>
            </a:extLst>
          </p:cNvPr>
          <p:cNvSpPr>
            <a:spLocks noGrp="1"/>
          </p:cNvSpPr>
          <p:nvPr>
            <p:ph type="body" sz="quarter" idx="28"/>
          </p:nvPr>
        </p:nvSpPr>
        <p:spPr>
          <a:xfrm>
            <a:off x="9001383"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Tree>
    <p:extLst>
      <p:ext uri="{BB962C8B-B14F-4D97-AF65-F5344CB8AC3E}">
        <p14:creationId xmlns:p14="http://schemas.microsoft.com/office/powerpoint/2010/main" val="45322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217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3880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97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36374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8/12/2021</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50209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153715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28514"/>
          </a:xfrm>
        </p:spPr>
        <p:txBody>
          <a:bodyPr wrap="square" lIns="0" tIns="0" rIns="0" bIns="0">
            <a:spAutoFit/>
          </a:bodyPr>
          <a:lstStyle>
            <a:lvl1pPr marL="285695" indent="-285695">
              <a:lnSpc>
                <a:spcPct val="100000"/>
              </a:lnSpc>
              <a:spcBef>
                <a:spcPts val="0"/>
              </a:spcBef>
              <a:spcAft>
                <a:spcPts val="1400"/>
              </a:spcAft>
              <a:buFont typeface="Arial" panose="020B0604020202020204" pitchFamily="34" charset="0"/>
              <a:buChar char="•"/>
              <a:defRPr sz="1800" b="0" i="0">
                <a:gradFill>
                  <a:gsLst>
                    <a:gs pos="0">
                      <a:schemeClr val="tx1"/>
                    </a:gs>
                    <a:gs pos="100000">
                      <a:schemeClr val="tx1"/>
                    </a:gs>
                  </a:gsLst>
                  <a:lin ang="5400000" scaled="0"/>
                </a:gradFill>
                <a:latin typeface="+mj-lt"/>
              </a:defRPr>
            </a:lvl1pPr>
            <a:lvl2pPr marL="514252" indent="-285695">
              <a:lnSpc>
                <a:spcPct val="100000"/>
              </a:lnSpc>
              <a:spcBef>
                <a:spcPts val="0"/>
              </a:spcBef>
              <a:spcAft>
                <a:spcPts val="1400"/>
              </a:spcAft>
              <a:buFont typeface="Arial" panose="020B0604020202020204" pitchFamily="34" charset="0"/>
              <a:buChar char="•"/>
              <a:defRPr sz="1800">
                <a:gradFill>
                  <a:gsLst>
                    <a:gs pos="0">
                      <a:schemeClr val="tx1"/>
                    </a:gs>
                    <a:gs pos="100000">
                      <a:schemeClr val="tx1"/>
                    </a:gs>
                  </a:gsLst>
                  <a:lin ang="5400000" scaled="0"/>
                </a:gradFill>
              </a:defRPr>
            </a:lvl2pPr>
            <a:lvl3pPr marL="742808" indent="-285695">
              <a:lnSpc>
                <a:spcPct val="100000"/>
              </a:lnSpc>
              <a:spcBef>
                <a:spcPts val="0"/>
              </a:spcBef>
              <a:spcAft>
                <a:spcPts val="1400"/>
              </a:spcAft>
              <a:buFont typeface="Arial" panose="020B0604020202020204" pitchFamily="34" charset="0"/>
              <a:buChar char="•"/>
              <a:defRPr sz="1400">
                <a:gradFill>
                  <a:gsLst>
                    <a:gs pos="0">
                      <a:schemeClr val="tx1"/>
                    </a:gs>
                    <a:gs pos="100000">
                      <a:schemeClr val="tx1"/>
                    </a:gs>
                  </a:gsLst>
                  <a:lin ang="5400000" scaled="0"/>
                </a:gradFill>
              </a:defRPr>
            </a:lvl3pPr>
            <a:lvl4pPr marL="685668" indent="0">
              <a:spcBef>
                <a:spcPts val="0"/>
              </a:spcBef>
              <a:spcAft>
                <a:spcPts val="1300"/>
              </a:spcAft>
              <a:buNone/>
              <a:defRPr sz="2000"/>
            </a:lvl4pPr>
            <a:lvl5pPr marL="914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Heading Segoe UI </a:t>
            </a:r>
            <a:r>
              <a:rPr lang="en-US" err="1"/>
              <a:t>Semibold</a:t>
            </a:r>
            <a:r>
              <a:rPr lang="en-US"/>
              <a:t> 36pt (with bullets)</a:t>
            </a:r>
          </a:p>
        </p:txBody>
      </p:sp>
      <p:grpSp>
        <p:nvGrpSpPr>
          <p:cNvPr id="11" name="Group 10">
            <a:extLst>
              <a:ext uri="{FF2B5EF4-FFF2-40B4-BE49-F238E27FC236}">
                <a16:creationId xmlns:a16="http://schemas.microsoft.com/office/drawing/2014/main" id="{E96D527B-D08F-4729-9F47-BDEDC3060A49}"/>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0015414D-9A8C-4291-9976-1F56B1B35E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C27A787F-5536-4987-A1CB-A7DFCAC2885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26555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401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60419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53600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0203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53600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EC10-F6C8-4FB5-9D75-91FADC7F11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0194E-139A-455A-AA31-E1E9BE830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001C42-1434-43F9-A84C-DEA61DEFB08F}"/>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6286011B-9C20-4FBC-AA45-D08B4A578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72227-AF44-4827-B79D-A01B5548CA9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407008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75624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79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5932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Diagram Title</a:t>
            </a:r>
          </a:p>
        </p:txBody>
      </p:sp>
      <p:sp>
        <p:nvSpPr>
          <p:cNvPr id="7" name="Picture Placeholder 6"/>
          <p:cNvSpPr>
            <a:spLocks noGrp="1"/>
          </p:cNvSpPr>
          <p:nvPr>
            <p:ph type="pic" sz="quarter" idx="10" hasCustomPrompt="1"/>
          </p:nvPr>
        </p:nvSpPr>
        <p:spPr>
          <a:xfrm>
            <a:off x="301337" y="1634462"/>
            <a:ext cx="11589326" cy="4672676"/>
          </a:xfrm>
        </p:spPr>
        <p:txBody>
          <a:bodyPr>
            <a:normAutofit/>
          </a:bodyPr>
          <a:lstStyle>
            <a:lvl1pPr marL="0" indent="0">
              <a:buNone/>
              <a:defRPr sz="2000" b="0" i="0" baseline="0">
                <a:latin typeface="Segoe UI Light" charset="0"/>
                <a:ea typeface="Segoe UI Light" charset="0"/>
                <a:cs typeface="Segoe UI Light" charset="0"/>
              </a:defRPr>
            </a:lvl1pPr>
          </a:lstStyle>
          <a:p>
            <a:r>
              <a:rPr lang="en-US"/>
              <a:t>Insert diagram here / delete placeholder and paste diagram</a:t>
            </a:r>
          </a:p>
        </p:txBody>
      </p:sp>
    </p:spTree>
    <p:extLst>
      <p:ext uri="{BB962C8B-B14F-4D97-AF65-F5344CB8AC3E}">
        <p14:creationId xmlns:p14="http://schemas.microsoft.com/office/powerpoint/2010/main" val="41512758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5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r>
              <a:rPr lang="en-US"/>
              <a:t>Click icon to add picture</a:t>
            </a:r>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r>
              <a:rPr lang="en-US"/>
              <a:t>Click icon to add picture</a:t>
            </a:r>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r>
              <a:rPr lang="en-US"/>
              <a:t>Click icon to add picture</a:t>
            </a:r>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r>
              <a:rPr lang="en-US"/>
              <a:t>Click icon to add picture</a:t>
            </a:r>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r>
              <a:rPr lang="en-US"/>
              <a:t>Click icon to add picture</a:t>
            </a:r>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r>
              <a:rPr lang="en-US"/>
              <a:t>Click icon to add picture</a:t>
            </a:r>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r>
              <a:rPr lang="en-US"/>
              <a:t>Click icon to add picture</a:t>
            </a:r>
          </a:p>
        </p:txBody>
      </p:sp>
    </p:spTree>
    <p:extLst>
      <p:ext uri="{BB962C8B-B14F-4D97-AF65-F5344CB8AC3E}">
        <p14:creationId xmlns:p14="http://schemas.microsoft.com/office/powerpoint/2010/main" val="1679294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870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8094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5792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608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25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579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400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18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33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36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88576"/>
            <a:ext cx="2758252" cy="1661993"/>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69E6C570-0F19-4712-82A5-4C9EF67D81F2}"/>
              </a:ext>
            </a:extLst>
          </p:cNvPr>
          <p:cNvSpPr>
            <a:spLocks noGrp="1"/>
          </p:cNvSpPr>
          <p:nvPr>
            <p:ph type="pic" sz="quarter" idx="10"/>
          </p:nvPr>
        </p:nvSpPr>
        <p:spPr>
          <a:xfrm>
            <a:off x="3822104" y="0"/>
            <a:ext cx="2103120" cy="6858000"/>
          </a:xfrm>
        </p:spPr>
        <p:txBody>
          <a:bodyPr/>
          <a:lstStyle/>
          <a:p>
            <a:endParaRPr lang="en-US"/>
          </a:p>
        </p:txBody>
      </p:sp>
      <p:sp>
        <p:nvSpPr>
          <p:cNvPr id="5" name="Picture Placeholder 3">
            <a:extLst>
              <a:ext uri="{FF2B5EF4-FFF2-40B4-BE49-F238E27FC236}">
                <a16:creationId xmlns:a16="http://schemas.microsoft.com/office/drawing/2014/main" id="{4EEDDCD4-532A-4DFE-AB08-03B684B30DF7}"/>
              </a:ext>
            </a:extLst>
          </p:cNvPr>
          <p:cNvSpPr>
            <a:spLocks noGrp="1"/>
          </p:cNvSpPr>
          <p:nvPr>
            <p:ph type="pic" sz="quarter" idx="11"/>
          </p:nvPr>
        </p:nvSpPr>
        <p:spPr>
          <a:xfrm>
            <a:off x="5911029" y="0"/>
            <a:ext cx="2103120" cy="6858000"/>
          </a:xfrm>
        </p:spPr>
        <p:txBody>
          <a:bodyPr/>
          <a:lstStyle/>
          <a:p>
            <a:endParaRPr lang="en-US"/>
          </a:p>
        </p:txBody>
      </p:sp>
      <p:sp>
        <p:nvSpPr>
          <p:cNvPr id="6" name="Picture Placeholder 3">
            <a:extLst>
              <a:ext uri="{FF2B5EF4-FFF2-40B4-BE49-F238E27FC236}">
                <a16:creationId xmlns:a16="http://schemas.microsoft.com/office/drawing/2014/main" id="{DE6584E7-439C-4582-9308-222EE3D0D1A4}"/>
              </a:ext>
            </a:extLst>
          </p:cNvPr>
          <p:cNvSpPr>
            <a:spLocks noGrp="1"/>
          </p:cNvSpPr>
          <p:nvPr>
            <p:ph type="pic" sz="quarter" idx="12"/>
          </p:nvPr>
        </p:nvSpPr>
        <p:spPr>
          <a:xfrm>
            <a:off x="7999954" y="0"/>
            <a:ext cx="2103120" cy="6858000"/>
          </a:xfrm>
        </p:spPr>
        <p:txBody>
          <a:bodyPr/>
          <a:lstStyle/>
          <a:p>
            <a:endParaRPr lang="en-US"/>
          </a:p>
        </p:txBody>
      </p:sp>
      <p:sp>
        <p:nvSpPr>
          <p:cNvPr id="7" name="Picture Placeholder 3">
            <a:extLst>
              <a:ext uri="{FF2B5EF4-FFF2-40B4-BE49-F238E27FC236}">
                <a16:creationId xmlns:a16="http://schemas.microsoft.com/office/drawing/2014/main" id="{000C5620-54BA-4992-9CD0-782792ED57DE}"/>
              </a:ext>
            </a:extLst>
          </p:cNvPr>
          <p:cNvSpPr>
            <a:spLocks noGrp="1"/>
          </p:cNvSpPr>
          <p:nvPr>
            <p:ph type="pic" sz="quarter" idx="13"/>
          </p:nvPr>
        </p:nvSpPr>
        <p:spPr>
          <a:xfrm>
            <a:off x="10088880" y="0"/>
            <a:ext cx="2103120" cy="6858000"/>
          </a:xfrm>
        </p:spPr>
        <p:txBody>
          <a:bodyPr/>
          <a:lstStyle/>
          <a:p>
            <a:endParaRPr lang="en-US"/>
          </a:p>
        </p:txBody>
      </p:sp>
    </p:spTree>
    <p:extLst>
      <p:ext uri="{BB962C8B-B14F-4D97-AF65-F5344CB8AC3E}">
        <p14:creationId xmlns:p14="http://schemas.microsoft.com/office/powerpoint/2010/main" val="1685861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3985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799550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76089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6619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48892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1433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6053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77042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594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97255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0289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69730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4295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65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312615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DD61B-2A0B-4081-8B42-EC4D6E8F34D2}"/>
              </a:ext>
            </a:extLst>
          </p:cNvPr>
          <p:cNvSpPr>
            <a:spLocks noGrp="1"/>
          </p:cNvSpPr>
          <p:nvPr>
            <p:ph type="title"/>
          </p:nvPr>
        </p:nvSpPr>
        <p:spPr>
          <a:xfrm>
            <a:off x="588263" y="457200"/>
            <a:ext cx="5259084" cy="430887"/>
          </a:xfrm>
        </p:spPr>
        <p:txBody>
          <a:bodyPr/>
          <a:lstStyle>
            <a:lvl1pPr>
              <a:defRPr sz="2800"/>
            </a:lvl1pPr>
          </a:lstStyle>
          <a:p>
            <a:r>
              <a:rPr lang="en-US"/>
              <a:t>Click to edit Master title</a:t>
            </a:r>
          </a:p>
        </p:txBody>
      </p:sp>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2461042"/>
            <a:ext cx="4794250" cy="1935915"/>
          </a:xfrm>
        </p:spPr>
        <p:txBody>
          <a:bodyPr/>
          <a:lstStyle>
            <a:lvl1pPr marL="0" indent="0">
              <a:buNone/>
              <a:defRPr/>
            </a:lvl1pPr>
            <a:lvl2pPr marL="0" indent="0">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0874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492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1331174"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72C242E3-C01A-4A68-9490-E02607BC9601}"/>
              </a:ext>
            </a:extLst>
          </p:cNvPr>
          <p:cNvSpPr>
            <a:spLocks noGrp="1"/>
          </p:cNvSpPr>
          <p:nvPr>
            <p:ph type="body" sz="quarter" idx="11"/>
          </p:nvPr>
        </p:nvSpPr>
        <p:spPr>
          <a:xfrm>
            <a:off x="6405450"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955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4357688" cy="2028248"/>
          </a:xfrm>
        </p:spPr>
        <p:txBody>
          <a:bodyPr/>
          <a:lstStyle>
            <a:lvl1pPr marL="0" indent="0">
              <a:spcAft>
                <a:spcPts val="600"/>
              </a:spcAft>
              <a:buNone/>
              <a:defRPr sz="2400"/>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A6878426-000A-46C2-B093-648BC981B935}"/>
              </a:ext>
            </a:extLst>
          </p:cNvPr>
          <p:cNvGrpSpPr/>
          <p:nvPr userDrawn="1"/>
        </p:nvGrpSpPr>
        <p:grpSpPr>
          <a:xfrm>
            <a:off x="5684170" y="1350523"/>
            <a:ext cx="7402239" cy="5050278"/>
            <a:chOff x="6941590" y="-11230"/>
            <a:chExt cx="5768008" cy="3935302"/>
          </a:xfrm>
        </p:grpSpPr>
        <p:sp>
          <p:nvSpPr>
            <p:cNvPr id="6" name="Google Shape;481;p94">
              <a:extLst>
                <a:ext uri="{FF2B5EF4-FFF2-40B4-BE49-F238E27FC236}">
                  <a16:creationId xmlns:a16="http://schemas.microsoft.com/office/drawing/2014/main" id="{DAF54CBA-1B8E-4D10-AD13-11AAEF18317E}"/>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00000"/>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86;p94">
              <a:extLst>
                <a:ext uri="{FF2B5EF4-FFF2-40B4-BE49-F238E27FC236}">
                  <a16:creationId xmlns:a16="http://schemas.microsoft.com/office/drawing/2014/main" id="{0368BD2C-7B2E-4876-9DBD-34FBCDA0CEFE}"/>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9EA520AE-6572-436A-A475-0F53CBB3DFBE}"/>
              </a:ext>
            </a:extLst>
          </p:cNvPr>
          <p:cNvSpPr>
            <a:spLocks noGrp="1"/>
          </p:cNvSpPr>
          <p:nvPr>
            <p:ph type="pic" sz="quarter" idx="11"/>
          </p:nvPr>
        </p:nvSpPr>
        <p:spPr>
          <a:xfrm>
            <a:off x="5992008" y="1589662"/>
            <a:ext cx="6786563" cy="4572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763340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9136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53898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025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4" name="Title 3">
            <a:extLst>
              <a:ext uri="{FF2B5EF4-FFF2-40B4-BE49-F238E27FC236}">
                <a16:creationId xmlns:a16="http://schemas.microsoft.com/office/drawing/2014/main" id="{A61B7545-5424-45C2-9533-701BD9B40C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15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80084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883028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16460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9950636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160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1698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7629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ody w/ Larger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5240216" y="1188720"/>
            <a:ext cx="6951787" cy="548152"/>
          </a:xfrm>
          <a:prstGeom prst="rect">
            <a:avLst/>
          </a:prstGeom>
        </p:spPr>
        <p:txBody>
          <a:bodyPr/>
          <a:lstStyle>
            <a:lvl1pPr marL="0" marR="0" indent="0" algn="l" defTabSz="745817" rtl="0" eaLnBrk="1" fontAlgn="auto" latinLnBrk="0" hangingPunct="1">
              <a:lnSpc>
                <a:spcPct val="110000"/>
              </a:lnSpc>
              <a:spcBef>
                <a:spcPts val="1133"/>
              </a:spcBef>
              <a:spcAft>
                <a:spcPts val="567"/>
              </a:spcAft>
              <a:buClrTx/>
              <a:buSzTx/>
              <a:buFont typeface="Arial" panose="020B0604020202020204" pitchFamily="34" charset="0"/>
              <a:buNone/>
              <a:tabLst/>
              <a:defRPr baseline="0">
                <a:solidFill>
                  <a:schemeClr val="tx2"/>
                </a:solidFill>
              </a:defRPr>
            </a:lvl1pPr>
          </a:lstStyle>
          <a:p>
            <a:r>
              <a:rPr lang="en-US"/>
              <a:t>Insert Image (Optional)</a:t>
            </a:r>
          </a:p>
        </p:txBody>
      </p:sp>
      <p:sp>
        <p:nvSpPr>
          <p:cNvPr id="8" name="Text Placeholder 7"/>
          <p:cNvSpPr>
            <a:spLocks noGrp="1"/>
          </p:cNvSpPr>
          <p:nvPr>
            <p:ph type="body" sz="quarter" idx="16"/>
          </p:nvPr>
        </p:nvSpPr>
        <p:spPr>
          <a:xfrm>
            <a:off x="412750" y="1188720"/>
            <a:ext cx="469900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1815351-3E33-4EC0-8DE5-063F22F5FE4F}"/>
              </a:ext>
            </a:extLst>
          </p:cNvPr>
          <p:cNvSpPr>
            <a:spLocks noGrp="1"/>
          </p:cNvSpPr>
          <p:nvPr>
            <p:ph type="title"/>
          </p:nvPr>
        </p:nvSpPr>
        <p:spPr/>
        <p:txBody>
          <a:bodyPr/>
          <a:lstStyle/>
          <a:p>
            <a:r>
              <a:rPr lang="en-US"/>
              <a:t>Click to edit Master title style</a:t>
            </a:r>
          </a:p>
        </p:txBody>
      </p:sp>
      <p:sp>
        <p:nvSpPr>
          <p:cNvPr id="5" name="Footer Placeholder 14">
            <a:extLst>
              <a:ext uri="{FF2B5EF4-FFF2-40B4-BE49-F238E27FC236}">
                <a16:creationId xmlns:a16="http://schemas.microsoft.com/office/drawing/2014/main" id="{AC89717A-A3D9-415E-8CEE-6D43D303540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sz="882"/>
              <a:t>Microsoft Confidential – Shared Under NDA Only</a:t>
            </a:r>
            <a:r>
              <a:rPr lang="en-US">
                <a:solidFill>
                  <a:schemeClr val="bg1">
                    <a:lumMod val="65000"/>
                  </a:schemeClr>
                </a:solidFill>
              </a:rPr>
              <a:t>								</a:t>
            </a:r>
          </a:p>
        </p:txBody>
      </p:sp>
    </p:spTree>
    <p:extLst>
      <p:ext uri="{BB962C8B-B14F-4D97-AF65-F5344CB8AC3E}">
        <p14:creationId xmlns:p14="http://schemas.microsoft.com/office/powerpoint/2010/main" val="50336053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680534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888742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5142538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DF0C-EF83-4088-8B97-5027A1DC4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611BC5-0C91-48AF-9A47-E137F2E20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9764A4-0FF6-498E-91CF-DF3D9E8D8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435C6-126D-4211-A269-E9E14C7F2A94}"/>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B363F930-BD8B-460F-A2DC-1A18E2D54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4EC8D-9EF4-45DA-AACB-142D8B6E16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20162939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13BA-DF25-4152-8D7E-36FF2D382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F70F6-95AD-47DE-BD30-E7851FED9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D6227-E91F-4A50-9668-B1CD417C4D7A}"/>
              </a:ext>
            </a:extLst>
          </p:cNvPr>
          <p:cNvSpPr>
            <a:spLocks noGrp="1"/>
          </p:cNvSpPr>
          <p:nvPr>
            <p:ph type="dt" sz="half" idx="10"/>
          </p:nvPr>
        </p:nvSpPr>
        <p:spPr/>
        <p:txBody>
          <a:bodyPr/>
          <a:lstStyle/>
          <a:p>
            <a:fld id="{56FF8B04-D70E-4626-951A-1DEA9E106BC0}" type="datetimeFigureOut">
              <a:rPr lang="en-US" smtClean="0"/>
              <a:t>8/12/2021</a:t>
            </a:fld>
            <a:endParaRPr lang="en-US"/>
          </a:p>
        </p:txBody>
      </p:sp>
      <p:sp>
        <p:nvSpPr>
          <p:cNvPr id="5" name="Footer Placeholder 4">
            <a:extLst>
              <a:ext uri="{FF2B5EF4-FFF2-40B4-BE49-F238E27FC236}">
                <a16:creationId xmlns:a16="http://schemas.microsoft.com/office/drawing/2014/main" id="{2B68B06A-91A2-44FE-AAF5-A50E8E0C8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E864E-6EDD-466C-83FA-27AEA639741E}"/>
              </a:ext>
            </a:extLst>
          </p:cNvPr>
          <p:cNvSpPr>
            <a:spLocks noGrp="1"/>
          </p:cNvSpPr>
          <p:nvPr>
            <p:ph type="sldNum" sz="quarter" idx="12"/>
          </p:nvPr>
        </p:nvSpPr>
        <p:spPr/>
        <p:txBody>
          <a:bodyPr/>
          <a:lstStyle/>
          <a:p>
            <a:fld id="{1442AE9D-4F83-4968-B936-776FF387DAA1}" type="slidenum">
              <a:rPr lang="en-US" smtClean="0"/>
              <a:t>‹#›</a:t>
            </a:fld>
            <a:endParaRPr lang="en-US"/>
          </a:p>
        </p:txBody>
      </p:sp>
    </p:spTree>
    <p:extLst>
      <p:ext uri="{BB962C8B-B14F-4D97-AF65-F5344CB8AC3E}">
        <p14:creationId xmlns:p14="http://schemas.microsoft.com/office/powerpoint/2010/main" val="2883727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378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606962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629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16586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344627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D771-BAA8-4C89-864C-D9CB8BA57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EB147F-9436-4AAF-BA43-0182089BF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8FAC60-C08B-468E-8EB4-07A2E9FB28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52159-E702-4D14-98C9-7C123AB08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531961-6359-4F28-BC3E-E0CBF9CFC6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2961C-2439-4C18-8500-FDF41396616D}"/>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8" name="Footer Placeholder 7">
            <a:extLst>
              <a:ext uri="{FF2B5EF4-FFF2-40B4-BE49-F238E27FC236}">
                <a16:creationId xmlns:a16="http://schemas.microsoft.com/office/drawing/2014/main" id="{BA64C3D9-2D95-4C56-9835-26DF6A9CBE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903AE2-6BEC-4432-877C-DA1F1A74035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946976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648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36176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146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46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5991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9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00090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5057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32509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4206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6945-5C8E-4FFA-8BC8-B8503A093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154592-3FAD-473B-B6A4-652075B5E001}"/>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4" name="Footer Placeholder 3">
            <a:extLst>
              <a:ext uri="{FF2B5EF4-FFF2-40B4-BE49-F238E27FC236}">
                <a16:creationId xmlns:a16="http://schemas.microsoft.com/office/drawing/2014/main" id="{5B9F8493-4D79-4FE5-A42F-081FFBB966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FBDA9-6523-4B08-999A-6A0B404CDF9C}"/>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3759704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55948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417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0270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9438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4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258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25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7583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492863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71704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4B244-64FC-4AA1-801F-6787F7711C9F}"/>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3" name="Footer Placeholder 2">
            <a:extLst>
              <a:ext uri="{FF2B5EF4-FFF2-40B4-BE49-F238E27FC236}">
                <a16:creationId xmlns:a16="http://schemas.microsoft.com/office/drawing/2014/main" id="{5882C217-5F90-472A-A93A-7AA4EA8DE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571F05-120C-4C36-88EC-F52BBC1CF09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020831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36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736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878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1605632"/>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55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000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62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362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176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474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944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04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440-59E9-421D-B570-3F89D5C29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4F6EE-C1E1-4EFC-8E04-09C6C8796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E8E6E5-20B1-4073-9E30-79923CAF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3D87A-04B1-443A-988F-33649DD905BB}"/>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9B04F964-352D-4B64-98C2-EDD7B4955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CB218-FAE3-41BE-A136-F16180B065D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947129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49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366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971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112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68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544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0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6660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59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83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BC06-9F71-4503-B0ED-2FF3149FE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08CC14-404B-42C1-B3AC-E40544617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87AF-FD27-455E-9A45-666E56A10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04542-A48B-4BE2-89E4-CF0B905F5200}"/>
              </a:ext>
            </a:extLst>
          </p:cNvPr>
          <p:cNvSpPr>
            <a:spLocks noGrp="1"/>
          </p:cNvSpPr>
          <p:nvPr>
            <p:ph type="dt" sz="half" idx="10"/>
          </p:nvPr>
        </p:nvSpPr>
        <p:spPr/>
        <p:txBody>
          <a:bodyPr/>
          <a:lstStyle/>
          <a:p>
            <a:fld id="{65BA741C-B551-4202-838E-BF4BD59FC1DB}" type="datetimeFigureOut">
              <a:rPr lang="en-US" smtClean="0"/>
              <a:t>8/12/2021</a:t>
            </a:fld>
            <a:endParaRPr lang="en-US"/>
          </a:p>
        </p:txBody>
      </p:sp>
      <p:sp>
        <p:nvSpPr>
          <p:cNvPr id="6" name="Footer Placeholder 5">
            <a:extLst>
              <a:ext uri="{FF2B5EF4-FFF2-40B4-BE49-F238E27FC236}">
                <a16:creationId xmlns:a16="http://schemas.microsoft.com/office/drawing/2014/main" id="{5535E71F-854C-4087-8385-25B5BBD9A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4654A-3C4C-46D4-B738-081407F6E27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807133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215373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6707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58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8459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8" cy="403137"/>
          </a:xfrm>
          <a:prstGeom prst="rect">
            <a:avLst/>
          </a:prstGeom>
        </p:spPr>
        <p:txBody>
          <a:bodyPr wrap="square" lIns="0" tIns="0" rIns="0" bIns="0">
            <a:spAutoFit/>
          </a:bodyPr>
          <a:lstStyle>
            <a:lvl1pPr>
              <a:lnSpc>
                <a:spcPts val="3136"/>
              </a:lnSpc>
              <a:defRPr sz="2744"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6"/>
            <a:ext cx="1130646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37"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6113575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7" y="949645"/>
            <a:ext cx="11314113" cy="307777"/>
          </a:xfrm>
        </p:spPr>
        <p:txBody>
          <a:bodyPr/>
          <a:lstStyle>
            <a:lvl1pPr>
              <a:defRPr lang="en-US" sz="1999"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1"/>
            <a:ext cx="11313732" cy="553870"/>
          </a:xfrm>
        </p:spPr>
        <p:txBody>
          <a:bodyPr/>
          <a:lstStyle/>
          <a:p>
            <a:r>
              <a:rPr lang="en-US"/>
              <a:t>Click to edit Master title style</a:t>
            </a:r>
          </a:p>
        </p:txBody>
      </p:sp>
    </p:spTree>
    <p:extLst>
      <p:ext uri="{BB962C8B-B14F-4D97-AF65-F5344CB8AC3E}">
        <p14:creationId xmlns:p14="http://schemas.microsoft.com/office/powerpoint/2010/main" val="346322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4C28-B014-462E-BE6A-E9894425D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31595-00CF-4A1F-8CC5-5E6910AC5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C0772-FD01-45DF-AB02-0DB5A41856A5}"/>
              </a:ext>
            </a:extLst>
          </p:cNvPr>
          <p:cNvSpPr>
            <a:spLocks noGrp="1"/>
          </p:cNvSpPr>
          <p:nvPr>
            <p:ph type="dt" sz="half" idx="10"/>
          </p:nvPr>
        </p:nvSpPr>
        <p:spPr/>
        <p:txBody>
          <a:bodyPr/>
          <a:lstStyle/>
          <a:p>
            <a:fld id="{166BE4D0-AFC6-49D6-A319-E257FE4D1FC2}" type="datetimeFigureOut">
              <a:rPr lang="en-US" smtClean="0"/>
              <a:t>8/12/2021</a:t>
            </a:fld>
            <a:endParaRPr lang="en-US"/>
          </a:p>
        </p:txBody>
      </p:sp>
      <p:sp>
        <p:nvSpPr>
          <p:cNvPr id="5" name="Footer Placeholder 4">
            <a:extLst>
              <a:ext uri="{FF2B5EF4-FFF2-40B4-BE49-F238E27FC236}">
                <a16:creationId xmlns:a16="http://schemas.microsoft.com/office/drawing/2014/main" id="{9623A471-3EA0-4977-A94A-8A3C89A28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48137-AF8D-4F68-BAC7-BE00C42086F3}"/>
              </a:ext>
            </a:extLst>
          </p:cNvPr>
          <p:cNvSpPr>
            <a:spLocks noGrp="1"/>
          </p:cNvSpPr>
          <p:nvPr>
            <p:ph type="sldNum" sz="quarter" idx="12"/>
          </p:nvPr>
        </p:nvSpPr>
        <p:spPr/>
        <p:txBody>
          <a:bodyPr/>
          <a:lstStyle/>
          <a:p>
            <a:fld id="{A2A2B01F-7E7A-4136-A8FA-7A1E851EE5A7}" type="slidenum">
              <a:rPr lang="en-US" smtClean="0"/>
              <a:t>‹#›</a:t>
            </a:fld>
            <a:endParaRPr lang="en-US"/>
          </a:p>
        </p:txBody>
      </p:sp>
    </p:spTree>
    <p:extLst>
      <p:ext uri="{BB962C8B-B14F-4D97-AF65-F5344CB8AC3E}">
        <p14:creationId xmlns:p14="http://schemas.microsoft.com/office/powerpoint/2010/main" val="1121191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image" Target="../media/image47.emf"/><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theme" Target="../theme/theme10.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image" Target="../media/image1.emf"/><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8" Type="http://schemas.openxmlformats.org/officeDocument/2006/relationships/slideLayout" Target="../slideLayouts/slideLayout323.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theme" Target="../theme/theme11.xml"/><Relationship Id="rId20" Type="http://schemas.openxmlformats.org/officeDocument/2006/relationships/slideLayout" Target="../slideLayouts/slideLayout335.xml"/><Relationship Id="rId41" Type="http://schemas.openxmlformats.org/officeDocument/2006/relationships/slideLayout" Target="../slideLayouts/slideLayout35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emf"/><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1.emf"/><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image" Target="../media/image1.emf"/><Relationship Id="rId20" Type="http://schemas.openxmlformats.org/officeDocument/2006/relationships/slideLayout" Target="../slideLayouts/slideLayout116.xml"/><Relationship Id="rId41"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6.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image" Target="../media/image1.emf"/><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theme" Target="../theme/theme7.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image" Target="../media/image38.emf"/><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theme" Target="../theme/theme8.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B68482-0D4C-41DB-988E-DFC700DC1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D8F5E-25F7-426C-BF11-B52408F61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1FFF9-7916-473D-84E6-67AA4F77D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A741C-B551-4202-838E-BF4BD59FC1DB}" type="datetimeFigureOut">
              <a:rPr lang="en-US" smtClean="0"/>
              <a:t>8/12/2021</a:t>
            </a:fld>
            <a:endParaRPr lang="en-US"/>
          </a:p>
        </p:txBody>
      </p:sp>
      <p:sp>
        <p:nvSpPr>
          <p:cNvPr id="5" name="Footer Placeholder 4">
            <a:extLst>
              <a:ext uri="{FF2B5EF4-FFF2-40B4-BE49-F238E27FC236}">
                <a16:creationId xmlns:a16="http://schemas.microsoft.com/office/drawing/2014/main" id="{2A74A260-BD4F-45C8-B59C-BCC9E9A9C3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BE24E5-5FA9-44A7-BAFD-80A7D2BDDE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86808-0A62-4B14-97A5-AB41CA709499}" type="slidenum">
              <a:rPr lang="en-US" smtClean="0"/>
              <a:t>‹#›</a:t>
            </a:fld>
            <a:endParaRPr lang="en-US"/>
          </a:p>
        </p:txBody>
      </p:sp>
    </p:spTree>
    <p:extLst>
      <p:ext uri="{BB962C8B-B14F-4D97-AF65-F5344CB8AC3E}">
        <p14:creationId xmlns:p14="http://schemas.microsoft.com/office/powerpoint/2010/main" val="3048058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93879" r:id="rId3"/>
    <p:sldLayoutId id="2147484241" r:id="rId4"/>
    <p:sldLayoutId id="2147484474" r:id="rId5"/>
    <p:sldLayoutId id="2147484245" r:id="rId6"/>
    <p:sldLayoutId id="2147484247" r:id="rId7"/>
    <p:sldLayoutId id="2147493880" r:id="rId8"/>
    <p:sldLayoutId id="2147493881" r:id="rId9"/>
    <p:sldLayoutId id="2147484649" r:id="rId10"/>
    <p:sldLayoutId id="2147484645" r:id="rId11"/>
    <p:sldLayoutId id="2147484646" r:id="rId12"/>
    <p:sldLayoutId id="2147484647" r:id="rId13"/>
    <p:sldLayoutId id="2147484249" r:id="rId14"/>
    <p:sldLayoutId id="2147493882" r:id="rId15"/>
    <p:sldLayoutId id="2147484582" r:id="rId16"/>
    <p:sldLayoutId id="2147484641" r:id="rId17"/>
    <p:sldLayoutId id="2147484584" r:id="rId18"/>
    <p:sldLayoutId id="2147493883" r:id="rId19"/>
    <p:sldLayoutId id="2147484256" r:id="rId20"/>
    <p:sldLayoutId id="2147484257" r:id="rId21"/>
    <p:sldLayoutId id="2147493884" r:id="rId22"/>
    <p:sldLayoutId id="2147493885" r:id="rId23"/>
    <p:sldLayoutId id="2147493886" r:id="rId24"/>
    <p:sldLayoutId id="2147484651" r:id="rId25"/>
    <p:sldLayoutId id="2147484653" r:id="rId26"/>
    <p:sldLayoutId id="2147484656" r:id="rId27"/>
    <p:sldLayoutId id="2147484660" r:id="rId28"/>
    <p:sldLayoutId id="2147484661" r:id="rId29"/>
    <p:sldLayoutId id="2147484688"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93481944"/>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296" r:id="rId4"/>
    <p:sldLayoutId id="2147484297" r:id="rId5"/>
    <p:sldLayoutId id="2147484842" r:id="rId6"/>
    <p:sldLayoutId id="2147484843" r:id="rId7"/>
    <p:sldLayoutId id="2147484844" r:id="rId8"/>
    <p:sldLayoutId id="2147484845" r:id="rId9"/>
    <p:sldLayoutId id="2147484298"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681" r:id="rId24"/>
    <p:sldLayoutId id="2147484861" r:id="rId25"/>
    <p:sldLayoutId id="2147484862" r:id="rId26"/>
    <p:sldLayoutId id="2147484863" r:id="rId27"/>
    <p:sldLayoutId id="2147484864" r:id="rId28"/>
    <p:sldLayoutId id="2147484865" r:id="rId29"/>
    <p:sldLayoutId id="2147484866" r:id="rId30"/>
    <p:sldLayoutId id="2147484300" r:id="rId31"/>
    <p:sldLayoutId id="2147484868" r:id="rId32"/>
    <p:sldLayoutId id="2147484869" r:id="rId33"/>
    <p:sldLayoutId id="2147484870" r:id="rId34"/>
    <p:sldLayoutId id="2147484871" r:id="rId35"/>
    <p:sldLayoutId id="2147484872" r:id="rId36"/>
    <p:sldLayoutId id="2147484301" r:id="rId37"/>
    <p:sldLayoutId id="2147484302" r:id="rId38"/>
    <p:sldLayoutId id="2147484874" r:id="rId39"/>
    <p:sldLayoutId id="2147484875" r:id="rId40"/>
    <p:sldLayoutId id="2147484876" r:id="rId41"/>
    <p:sldLayoutId id="2147484877" r:id="rId42"/>
    <p:sldLayoutId id="2147484878" r:id="rId43"/>
    <p:sldLayoutId id="2147484879" r:id="rId44"/>
    <p:sldLayoutId id="2147484304"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10" r:id="rId7"/>
    <p:sldLayoutId id="2147484911" r:id="rId8"/>
    <p:sldLayoutId id="2147484991" r:id="rId9"/>
    <p:sldLayoutId id="2147484992" r:id="rId10"/>
    <p:sldLayoutId id="2147484833" r:id="rId11"/>
    <p:sldLayoutId id="2147484834" r:id="rId12"/>
    <p:sldLayoutId id="2147484835" r:id="rId13"/>
    <p:sldLayoutId id="2147484922" r:id="rId14"/>
    <p:sldLayoutId id="2147484923" r:id="rId15"/>
    <p:sldLayoutId id="2147484924" r:id="rId16"/>
    <p:sldLayoutId id="2147493887" r:id="rId17"/>
    <p:sldLayoutId id="2147484840" r:id="rId18"/>
    <p:sldLayoutId id="2147484841" r:id="rId19"/>
    <p:sldLayoutId id="2147493888" r:id="rId20"/>
    <p:sldLayoutId id="2147493889" r:id="rId21"/>
    <p:sldLayoutId id="2147484931" r:id="rId22"/>
    <p:sldLayoutId id="2147485001" r:id="rId23"/>
    <p:sldLayoutId id="2147485002" r:id="rId24"/>
    <p:sldLayoutId id="2147485003" r:id="rId25"/>
    <p:sldLayoutId id="2147485004" r:id="rId26"/>
    <p:sldLayoutId id="2147485005" r:id="rId27"/>
    <p:sldLayoutId id="2147485006" r:id="rId28"/>
    <p:sldLayoutId id="2147485007" r:id="rId29"/>
    <p:sldLayoutId id="2147485008" r:id="rId30"/>
    <p:sldLayoutId id="2147485009" r:id="rId31"/>
    <p:sldLayoutId id="2147485010" r:id="rId32"/>
    <p:sldLayoutId id="214748493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6433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93868" r:id="rId4"/>
    <p:sldLayoutId id="2147493869" r:id="rId5"/>
    <p:sldLayoutId id="2147493870" r:id="rId6"/>
    <p:sldLayoutId id="2147483667" r:id="rId7"/>
    <p:sldLayoutId id="2147483668" r:id="rId8"/>
    <p:sldLayoutId id="2147493871" r:id="rId9"/>
    <p:sldLayoutId id="2147483670" r:id="rId10"/>
    <p:sldLayoutId id="2147483671" r:id="rId11"/>
    <p:sldLayoutId id="2147493872" r:id="rId12"/>
    <p:sldLayoutId id="2147483673" r:id="rId13"/>
    <p:sldLayoutId id="2147483674" r:id="rId14"/>
    <p:sldLayoutId id="2147483675" r:id="rId15"/>
    <p:sldLayoutId id="2147483676" r:id="rId16"/>
    <p:sldLayoutId id="2147493873" r:id="rId17"/>
    <p:sldLayoutId id="2147483678" r:id="rId18"/>
    <p:sldLayoutId id="2147493874" r:id="rId19"/>
    <p:sldLayoutId id="2147483680" r:id="rId20"/>
    <p:sldLayoutId id="2147483681" r:id="rId21"/>
    <p:sldLayoutId id="2147483682" r:id="rId22"/>
    <p:sldLayoutId id="2147483683" r:id="rId23"/>
    <p:sldLayoutId id="2147483684" r:id="rId24"/>
    <p:sldLayoutId id="2147493875" r:id="rId25"/>
    <p:sldLayoutId id="2147493876" r:id="rId26"/>
    <p:sldLayoutId id="2147493877" r:id="rId27"/>
    <p:sldLayoutId id="2147483688" r:id="rId2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63121328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27" r:id="rId1"/>
    <p:sldLayoutId id="2147485023" r:id="rId2"/>
    <p:sldLayoutId id="2147484937" r:id="rId3"/>
    <p:sldLayoutId id="2147484610" r:id="rId4"/>
    <p:sldLayoutId id="2147484710" r:id="rId5"/>
    <p:sldLayoutId id="2147484240" r:id="rId6"/>
    <p:sldLayoutId id="2147485011" r:id="rId7"/>
    <p:sldLayoutId id="2147485012" r:id="rId8"/>
    <p:sldLayoutId id="2147484639" r:id="rId9"/>
    <p:sldLayoutId id="2147484603" r:id="rId10"/>
    <p:sldLayoutId id="2147484934" r:id="rId11"/>
    <p:sldLayoutId id="2147484935" r:id="rId12"/>
    <p:sldLayoutId id="2147484936"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4787" r:id="rId23"/>
    <p:sldLayoutId id="2147485024" r:id="rId24"/>
    <p:sldLayoutId id="2147485025" r:id="rId25"/>
    <p:sldLayoutId id="2147484640" r:id="rId26"/>
    <p:sldLayoutId id="2147484583" r:id="rId27"/>
    <p:sldLayoutId id="2147484671" r:id="rId28"/>
    <p:sldLayoutId id="2147484585" r:id="rId29"/>
    <p:sldLayoutId id="2147484299" r:id="rId30"/>
    <p:sldLayoutId id="2147484263" r:id="rId31"/>
    <p:sldLayoutId id="2147485026" r:id="rId32"/>
    <p:sldLayoutId id="2147484940" r:id="rId33"/>
    <p:sldLayoutId id="2147484941" r:id="rId34"/>
    <p:sldLayoutId id="2147484942" r:id="rId35"/>
    <p:sldLayoutId id="2147484943" r:id="rId36"/>
    <p:sldLayoutId id="2147485028" r:id="rId37"/>
    <p:sldLayoutId id="2147485029" r:id="rId38"/>
    <p:sldLayoutId id="2147485030" r:id="rId39"/>
    <p:sldLayoutId id="2147485031" r:id="rId40"/>
    <p:sldLayoutId id="2147485032" r:id="rId41"/>
    <p:sldLayoutId id="2147484944" r:id="rId42"/>
    <p:sldLayoutId id="2147484945" r:id="rId43"/>
    <p:sldLayoutId id="214748493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00034D"/>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534026032"/>
      </p:ext>
    </p:extLst>
  </p:cSld>
  <p:clrMap bg1="dk1" tx1="lt1" bg2="dk2" tx2="lt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 id="2147493771" r:id="rId13"/>
    <p:sldLayoutId id="2147493772" r:id="rId14"/>
    <p:sldLayoutId id="2147493773" r:id="rId15"/>
    <p:sldLayoutId id="2147493774" r:id="rId16"/>
    <p:sldLayoutId id="2147493775" r:id="rId17"/>
    <p:sldLayoutId id="2147493776" r:id="rId18"/>
    <p:sldLayoutId id="2147493777" r:id="rId19"/>
    <p:sldLayoutId id="2147493778" r:id="rId20"/>
    <p:sldLayoutId id="2147493779" r:id="rId21"/>
    <p:sldLayoutId id="2147493780" r:id="rId22"/>
    <p:sldLayoutId id="2147493781" r:id="rId23"/>
    <p:sldLayoutId id="2147493782" r:id="rId24"/>
    <p:sldLayoutId id="2147493783" r:id="rId25"/>
    <p:sldLayoutId id="2147493784" r:id="rId26"/>
    <p:sldLayoutId id="2147493785" r:id="rId27"/>
    <p:sldLayoutId id="2147493786" r:id="rId28"/>
    <p:sldLayoutId id="2147493787" r:id="rId29"/>
    <p:sldLayoutId id="2147493788" r:id="rId30"/>
    <p:sldLayoutId id="2147493789" r:id="rId31"/>
    <p:sldLayoutId id="214749379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44476134"/>
      </p:ext>
    </p:extLst>
  </p:cSld>
  <p:clrMap bg1="dk1" tx1="lt1" bg2="dk2" tx2="lt2" accent1="accent1" accent2="accent2" accent3="accent3" accent4="accent4" accent5="accent5" accent6="accent6" hlink="hlink" folHlink="folHlink"/>
  <p:sldLayoutIdLst>
    <p:sldLayoutId id="2147493741" r:id="rId1"/>
    <p:sldLayoutId id="2147485453" r:id="rId2"/>
    <p:sldLayoutId id="2147485164" r:id="rId3"/>
    <p:sldLayoutId id="2147485165" r:id="rId4"/>
    <p:sldLayoutId id="2147493745" r:id="rId5"/>
    <p:sldLayoutId id="2147485167" r:id="rId6"/>
    <p:sldLayoutId id="2147493749" r:id="rId7"/>
    <p:sldLayoutId id="2147493860" r:id="rId8"/>
    <p:sldLayoutId id="2147493861" r:id="rId9"/>
    <p:sldLayoutId id="2147485073" r:id="rId10"/>
    <p:sldLayoutId id="2147493862" r:id="rId11"/>
    <p:sldLayoutId id="2147493863" r:id="rId12"/>
    <p:sldLayoutId id="2147485074" r:id="rId13"/>
    <p:sldLayoutId id="2147493864" r:id="rId14"/>
    <p:sldLayoutId id="2147493865" r:id="rId15"/>
    <p:sldLayoutId id="2147493866" r:id="rId16"/>
    <p:sldLayoutId id="2147493748" r:id="rId17"/>
    <p:sldLayoutId id="2147485069" r:id="rId18"/>
    <p:sldLayoutId id="2147493867" r:id="rId19"/>
    <p:sldLayoutId id="2147493744" r:id="rId20"/>
    <p:sldLayoutId id="2147485166" r:id="rId21"/>
    <p:sldLayoutId id="2147493746" r:id="rId22"/>
    <p:sldLayoutId id="2147493747" r:id="rId23"/>
    <p:sldLayoutId id="2147493752" r:id="rId24"/>
    <p:sldLayoutId id="2147485150" r:id="rId25"/>
    <p:sldLayoutId id="2147485162" r:id="rId26"/>
    <p:sldLayoutId id="2147485163" r:id="rId27"/>
    <p:sldLayoutId id="2147485183" r:id="rId28"/>
    <p:sldLayoutId id="2147485184" r:id="rId29"/>
    <p:sldLayoutId id="2147493678" r:id="rId30"/>
    <p:sldLayoutId id="2147485185" r:id="rId31"/>
    <p:sldLayoutId id="2147485186" r:id="rId32"/>
    <p:sldLayoutId id="2147485187" r:id="rId33"/>
    <p:sldLayoutId id="2147493743" r:id="rId34"/>
    <p:sldLayoutId id="2147493742" r:id="rId35"/>
    <p:sldLayoutId id="2147485190" r:id="rId36"/>
    <p:sldLayoutId id="2147485191" r:id="rId37"/>
    <p:sldLayoutId id="2147485192" r:id="rId38"/>
    <p:sldLayoutId id="2147485193" r:id="rId39"/>
    <p:sldLayoutId id="2147485194" r:id="rId40"/>
    <p:sldLayoutId id="2147485189" r:id="rId41"/>
    <p:sldLayoutId id="2147485195" r:id="rId42"/>
    <p:sldLayoutId id="2147485196" r:id="rId43"/>
    <p:sldLayoutId id="2147485197" r:id="rId44"/>
    <p:sldLayoutId id="2147485198" r:id="rId45"/>
    <p:sldLayoutId id="2147485199" r:id="rId46"/>
    <p:sldLayoutId id="2147485200" r:id="rId47"/>
    <p:sldLayoutId id="2147485201" r:id="rId48"/>
    <p:sldLayoutId id="2147485202" r:id="rId49"/>
    <p:sldLayoutId id="2147485203" r:id="rId50"/>
    <p:sldLayoutId id="2147485204" r:id="rId51"/>
    <p:sldLayoutId id="2147485205" r:id="rId52"/>
    <p:sldLayoutId id="2147485206" r:id="rId53"/>
    <p:sldLayoutId id="2147485207" r:id="rId54"/>
    <p:sldLayoutId id="2147485168" r:id="rId55"/>
    <p:sldLayoutId id="2147485188"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4549873"/>
      </p:ext>
    </p:extLst>
  </p:cSld>
  <p:clrMap bg1="lt1" tx1="dk1" bg2="lt2" tx2="dk2" accent1="accent1" accent2="accent2" accent3="accent3" accent4="accent4" accent5="accent5" accent6="accent6" hlink="hlink" folHlink="folHlink"/>
  <p:sldLayoutIdLst>
    <p:sldLayoutId id="2147484747" r:id="rId1"/>
    <p:sldLayoutId id="2147484746" r:id="rId2"/>
    <p:sldLayoutId id="2147484744" r:id="rId3"/>
    <p:sldLayoutId id="2147483664" r:id="rId4"/>
    <p:sldLayoutId id="2147483665" r:id="rId5"/>
    <p:sldLayoutId id="2147483666" r:id="rId6"/>
    <p:sldLayoutId id="2147484749" r:id="rId7"/>
    <p:sldLayoutId id="2147484753" r:id="rId8"/>
    <p:sldLayoutId id="2147483669" r:id="rId9"/>
    <p:sldLayoutId id="2147484751" r:id="rId10"/>
    <p:sldLayoutId id="2147484752" r:id="rId11"/>
    <p:sldLayoutId id="2147483672" r:id="rId12"/>
    <p:sldLayoutId id="2147484745" r:id="rId13"/>
    <p:sldLayoutId id="2147484758" r:id="rId14"/>
    <p:sldLayoutId id="2147484743" r:id="rId15"/>
    <p:sldLayoutId id="2147484750" r:id="rId16"/>
    <p:sldLayoutId id="2147483677" r:id="rId17"/>
    <p:sldLayoutId id="2147484754" r:id="rId18"/>
    <p:sldLayoutId id="2147483679" r:id="rId19"/>
    <p:sldLayoutId id="2147484755" r:id="rId20"/>
    <p:sldLayoutId id="2147484756" r:id="rId21"/>
    <p:sldLayoutId id="2147484742" r:id="rId22"/>
    <p:sldLayoutId id="2147484748" r:id="rId23"/>
    <p:sldLayoutId id="2147484760" r:id="rId24"/>
    <p:sldLayoutId id="2147483685" r:id="rId25"/>
    <p:sldLayoutId id="2147483686" r:id="rId26"/>
    <p:sldLayoutId id="2147483687" r:id="rId27"/>
    <p:sldLayoutId id="2147483740" r:id="rId28"/>
    <p:sldLayoutId id="2147483744" r:id="rId29"/>
    <p:sldLayoutId id="2147483748" r:id="rId30"/>
    <p:sldLayoutId id="2147483751"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60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891842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3828" r:id="rId20"/>
    <p:sldLayoutId id="2147484038" r:id="rId21"/>
    <p:sldLayoutId id="2147483830" r:id="rId22"/>
    <p:sldLayoutId id="2147484039" r:id="rId23"/>
    <p:sldLayoutId id="2147483832" r:id="rId24"/>
    <p:sldLayoutId id="2147483833" r:id="rId25"/>
    <p:sldLayoutId id="2147484040"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emf"/><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emf"/><Relationship Id="rId12"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8.emf"/><Relationship Id="rId11" Type="http://schemas.openxmlformats.org/officeDocument/2006/relationships/image" Target="../media/image71.emf"/><Relationship Id="rId5" Type="http://schemas.openxmlformats.org/officeDocument/2006/relationships/image" Target="../media/image77.emf"/><Relationship Id="rId15" Type="http://schemas.openxmlformats.org/officeDocument/2006/relationships/image" Target="../media/image74.svg"/><Relationship Id="rId10" Type="http://schemas.openxmlformats.org/officeDocument/2006/relationships/image" Target="../media/image70.emf"/><Relationship Id="rId4" Type="http://schemas.openxmlformats.org/officeDocument/2006/relationships/image" Target="../media/image76.emf"/><Relationship Id="rId9" Type="http://schemas.openxmlformats.org/officeDocument/2006/relationships/image" Target="../media/image69.emf"/><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emf"/><Relationship Id="rId12"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8.emf"/><Relationship Id="rId11" Type="http://schemas.openxmlformats.org/officeDocument/2006/relationships/image" Target="../media/image71.emf"/><Relationship Id="rId5" Type="http://schemas.openxmlformats.org/officeDocument/2006/relationships/image" Target="../media/image77.emf"/><Relationship Id="rId15" Type="http://schemas.openxmlformats.org/officeDocument/2006/relationships/image" Target="../media/image74.svg"/><Relationship Id="rId10" Type="http://schemas.openxmlformats.org/officeDocument/2006/relationships/image" Target="../media/image70.emf"/><Relationship Id="rId4" Type="http://schemas.openxmlformats.org/officeDocument/2006/relationships/image" Target="../media/image76.emf"/><Relationship Id="rId9" Type="http://schemas.openxmlformats.org/officeDocument/2006/relationships/image" Target="../media/image69.emf"/><Relationship Id="rId1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0.png"/><Relationship Id="rId18" Type="http://schemas.openxmlformats.org/officeDocument/2006/relationships/image" Target="../media/image94.emf"/><Relationship Id="rId3" Type="http://schemas.openxmlformats.org/officeDocument/2006/relationships/image" Target="../media/image81.png"/><Relationship Id="rId21" Type="http://schemas.openxmlformats.org/officeDocument/2006/relationships/image" Target="../media/image77.emf"/><Relationship Id="rId7" Type="http://schemas.openxmlformats.org/officeDocument/2006/relationships/image" Target="../media/image85.png"/><Relationship Id="rId12" Type="http://schemas.openxmlformats.org/officeDocument/2006/relationships/image" Target="../media/image89.svg"/><Relationship Id="rId17" Type="http://schemas.openxmlformats.org/officeDocument/2006/relationships/image" Target="../media/image76.emf"/><Relationship Id="rId25" Type="http://schemas.openxmlformats.org/officeDocument/2006/relationships/image" Target="../media/image97.emf"/><Relationship Id="rId2" Type="http://schemas.openxmlformats.org/officeDocument/2006/relationships/image" Target="../media/image67.png"/><Relationship Id="rId16" Type="http://schemas.openxmlformats.org/officeDocument/2006/relationships/image" Target="../media/image93.emf"/><Relationship Id="rId20" Type="http://schemas.openxmlformats.org/officeDocument/2006/relationships/image" Target="../media/image96.emf"/><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8.png"/><Relationship Id="rId24" Type="http://schemas.openxmlformats.org/officeDocument/2006/relationships/image" Target="../media/image80.png"/><Relationship Id="rId5" Type="http://schemas.openxmlformats.org/officeDocument/2006/relationships/image" Target="../media/image83.png"/><Relationship Id="rId15" Type="http://schemas.openxmlformats.org/officeDocument/2006/relationships/image" Target="../media/image92.svg"/><Relationship Id="rId23" Type="http://schemas.openxmlformats.org/officeDocument/2006/relationships/image" Target="../media/image79.emf"/><Relationship Id="rId10" Type="http://schemas.openxmlformats.org/officeDocument/2006/relationships/image" Target="../media/image75.png"/><Relationship Id="rId19" Type="http://schemas.openxmlformats.org/officeDocument/2006/relationships/image" Target="../media/image95.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1.png"/><Relationship Id="rId22"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76DF62-F1D2-41AE-BEA0-D162EA79A33D}"/>
              </a:ext>
            </a:extLst>
          </p:cNvPr>
          <p:cNvSpPr>
            <a:spLocks noGrp="1"/>
          </p:cNvSpPr>
          <p:nvPr>
            <p:ph type="body" sz="quarter" idx="12"/>
          </p:nvPr>
        </p:nvSpPr>
        <p:spPr>
          <a:xfrm>
            <a:off x="582042" y="3962400"/>
            <a:ext cx="4164583" cy="615553"/>
          </a:xfrm>
        </p:spPr>
        <p:txBody>
          <a:bodyPr/>
          <a:lstStyle/>
          <a:p>
            <a:r>
              <a:rPr lang="en-US" dirty="0"/>
              <a:t>Tyler Becker</a:t>
            </a:r>
          </a:p>
          <a:p>
            <a:r>
              <a:rPr lang="en-US" dirty="0"/>
              <a:t>Adam Lash</a:t>
            </a:r>
            <a:endParaRPr lang="en-CA" dirty="0"/>
          </a:p>
        </p:txBody>
      </p:sp>
      <p:sp>
        <p:nvSpPr>
          <p:cNvPr id="3" name="Title 2">
            <a:extLst>
              <a:ext uri="{FF2B5EF4-FFF2-40B4-BE49-F238E27FC236}">
                <a16:creationId xmlns:a16="http://schemas.microsoft.com/office/drawing/2014/main" id="{EE0E44A2-84B8-4C8F-9387-B8BF9B0C917B}"/>
              </a:ext>
            </a:extLst>
          </p:cNvPr>
          <p:cNvSpPr>
            <a:spLocks noGrp="1"/>
          </p:cNvSpPr>
          <p:nvPr>
            <p:ph type="title"/>
          </p:nvPr>
        </p:nvSpPr>
        <p:spPr>
          <a:xfrm>
            <a:off x="588263" y="2425541"/>
            <a:ext cx="4167887" cy="1107996"/>
          </a:xfrm>
        </p:spPr>
        <p:txBody>
          <a:bodyPr/>
          <a:lstStyle/>
          <a:p>
            <a:r>
              <a:rPr lang="en-US" dirty="0"/>
              <a:t>Realtime Vehicle Tracking</a:t>
            </a:r>
            <a:endParaRPr lang="en-CA" dirty="0"/>
          </a:p>
        </p:txBody>
      </p:sp>
    </p:spTree>
    <p:extLst>
      <p:ext uri="{BB962C8B-B14F-4D97-AF65-F5344CB8AC3E}">
        <p14:creationId xmlns:p14="http://schemas.microsoft.com/office/powerpoint/2010/main" val="390255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6C9A83-6DCB-4C13-B299-FAB74547701F}"/>
              </a:ext>
            </a:extLst>
          </p:cNvPr>
          <p:cNvSpPr>
            <a:spLocks noGrp="1"/>
          </p:cNvSpPr>
          <p:nvPr>
            <p:ph type="title"/>
          </p:nvPr>
        </p:nvSpPr>
        <p:spPr>
          <a:xfrm>
            <a:off x="4965430" y="629268"/>
            <a:ext cx="6586491" cy="1286160"/>
          </a:xfrm>
        </p:spPr>
        <p:txBody>
          <a:bodyPr anchor="b">
            <a:normAutofit/>
          </a:bodyPr>
          <a:lstStyle/>
          <a:p>
            <a:r>
              <a:rPr lang="en-US" dirty="0"/>
              <a:t>Background to Solution</a:t>
            </a:r>
            <a:endParaRPr lang="en-CA" dirty="0"/>
          </a:p>
        </p:txBody>
      </p:sp>
      <p:sp>
        <p:nvSpPr>
          <p:cNvPr id="4" name="Content Placeholder 3">
            <a:extLst>
              <a:ext uri="{FF2B5EF4-FFF2-40B4-BE49-F238E27FC236}">
                <a16:creationId xmlns:a16="http://schemas.microsoft.com/office/drawing/2014/main" id="{24918718-4256-465B-8033-49B206B32532}"/>
              </a:ext>
            </a:extLst>
          </p:cNvPr>
          <p:cNvSpPr>
            <a:spLocks noGrp="1"/>
          </p:cNvSpPr>
          <p:nvPr>
            <p:ph idx="1"/>
          </p:nvPr>
        </p:nvSpPr>
        <p:spPr>
          <a:xfrm>
            <a:off x="4965431" y="2438400"/>
            <a:ext cx="6586489" cy="3785419"/>
          </a:xfrm>
        </p:spPr>
        <p:txBody>
          <a:bodyPr>
            <a:normAutofit/>
          </a:bodyPr>
          <a:lstStyle/>
          <a:p>
            <a:r>
              <a:rPr lang="en-US" sz="2000" dirty="0"/>
              <a:t>RFP for energy company that has a large mining operation</a:t>
            </a:r>
          </a:p>
          <a:p>
            <a:r>
              <a:rPr lang="en-US" sz="2000" dirty="0"/>
              <a:t>Differentiate Azure on strength of end to end services </a:t>
            </a:r>
          </a:p>
          <a:p>
            <a:r>
              <a:rPr lang="en-US" sz="2000" dirty="0"/>
              <a:t>Live demos to show, not just tell</a:t>
            </a:r>
            <a:endParaRPr lang="en-CA" sz="2000" dirty="0"/>
          </a:p>
        </p:txBody>
      </p:sp>
      <p:pic>
        <p:nvPicPr>
          <p:cNvPr id="6" name="Picture 5" descr="White bulbs with a yellow one standing out">
            <a:extLst>
              <a:ext uri="{FF2B5EF4-FFF2-40B4-BE49-F238E27FC236}">
                <a16:creationId xmlns:a16="http://schemas.microsoft.com/office/drawing/2014/main" id="{19B033A3-F9F3-480B-BEDF-AFA0B6B38FF8}"/>
              </a:ext>
            </a:extLst>
          </p:cNvPr>
          <p:cNvPicPr>
            <a:picLocks noChangeAspect="1"/>
          </p:cNvPicPr>
          <p:nvPr/>
        </p:nvPicPr>
        <p:blipFill rotWithShape="1">
          <a:blip r:embed="rId2"/>
          <a:srcRect l="19505" r="35375"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AB9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8"/>
            <a:ext cx="2173856" cy="372594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70"/>
            <a:ext cx="1718898" cy="3756340"/>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dirty="0"/>
              <a:t>Real-time Vehicle Tracking Lab</a:t>
            </a:r>
          </a:p>
        </p:txBody>
      </p: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7"/>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771231"/>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2160852"/>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2219135"/>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3134977"/>
            <a:ext cx="0" cy="495773"/>
          </a:xfrm>
          <a:prstGeom prst="line">
            <a:avLst/>
          </a:prstGeom>
          <a:noFill/>
          <a:ln w="19050" cap="flat" cmpd="sng" algn="ctr">
            <a:solidFill>
              <a:schemeClr val="accent1"/>
            </a:solidFill>
            <a:prstDash val="sysDash"/>
            <a:headEnd type="triangle" w="med" len="med"/>
            <a:tailEnd type="triangle" w="med" len="med"/>
          </a:ln>
          <a:effectLst/>
        </p:spPr>
      </p:cxnSp>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3"/>
          <a:stretch>
            <a:fillRect/>
          </a:stretch>
        </p:blipFill>
        <p:spPr>
          <a:xfrm>
            <a:off x="162351" y="3222113"/>
            <a:ext cx="906780" cy="601980"/>
          </a:xfrm>
          <a:prstGeom prst="rect">
            <a:avLst/>
          </a:prstGeom>
        </p:spPr>
      </p:pic>
      <p:sp>
        <p:nvSpPr>
          <p:cNvPr id="17" name="TextBox 16">
            <a:extLst>
              <a:ext uri="{FF2B5EF4-FFF2-40B4-BE49-F238E27FC236}">
                <a16:creationId xmlns:a16="http://schemas.microsoft.com/office/drawing/2014/main" id="{5CCDA5F0-A4AE-4DCC-B921-0C4B9B6D398E}"/>
              </a:ext>
            </a:extLst>
          </p:cNvPr>
          <p:cNvSpPr txBox="1"/>
          <p:nvPr/>
        </p:nvSpPr>
        <p:spPr>
          <a:xfrm>
            <a:off x="20910" y="3762660"/>
            <a:ext cx="1112137" cy="369332"/>
          </a:xfrm>
          <a:prstGeom prst="rect">
            <a:avLst/>
          </a:prstGeom>
          <a:noFill/>
        </p:spPr>
        <p:txBody>
          <a:bodyPr wrap="square" rtlCol="0">
            <a:spAutoFit/>
          </a:bodyPr>
          <a:lstStyle/>
          <a:p>
            <a:pPr algn="ctr" defTabSz="932418">
              <a:defRPr/>
            </a:pPr>
            <a:r>
              <a:rPr lang="en-US" sz="900" kern="0" dirty="0">
                <a:solidFill>
                  <a:srgbClr val="000000"/>
                </a:solidFill>
                <a:latin typeface="Segoe UI"/>
                <a:cs typeface="Segoe UI Semibold" panose="020B0702040204020203" pitchFamily="34" charset="0"/>
                <a:sym typeface="Calibri"/>
              </a:rPr>
              <a:t>Vehicle</a:t>
            </a:r>
          </a:p>
          <a:p>
            <a:pPr algn="ctr" defTabSz="932418">
              <a:defRPr/>
            </a:pPr>
            <a:r>
              <a:rPr lang="en-US" sz="900" kern="0" dirty="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206986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4"/>
          <a:stretch>
            <a:fillRect/>
          </a:stretch>
        </p:blipFill>
        <p:spPr>
          <a:xfrm>
            <a:off x="4903417" y="3307888"/>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67890" y="3563827"/>
            <a:ext cx="960668" cy="1"/>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785776"/>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5"/>
          <a:stretch>
            <a:fillRect/>
          </a:stretch>
        </p:blipFill>
        <p:spPr>
          <a:xfrm>
            <a:off x="5876571" y="3241838"/>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6"/>
          <a:stretch>
            <a:fillRect/>
          </a:stretch>
        </p:blipFill>
        <p:spPr>
          <a:xfrm>
            <a:off x="8176481" y="2409898"/>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5590" y="3695467"/>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4070241"/>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847363"/>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App</a:t>
            </a:r>
          </a:p>
          <a:p>
            <a:pPr algn="ctr" defTabSz="932418">
              <a:defRPr/>
            </a:pPr>
            <a:r>
              <a:rPr lang="en-US" sz="1050" kern="0" dirty="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3567369"/>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607616"/>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785776"/>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sp>
        <p:nvSpPr>
          <p:cNvPr id="73" name="Rectangle 72">
            <a:extLst>
              <a:ext uri="{FF2B5EF4-FFF2-40B4-BE49-F238E27FC236}">
                <a16:creationId xmlns:a16="http://schemas.microsoft.com/office/drawing/2014/main" id="{7322F5DF-0188-4813-A47D-90EAC695A2E9}"/>
              </a:ext>
            </a:extLst>
          </p:cNvPr>
          <p:cNvSpPr/>
          <p:nvPr/>
        </p:nvSpPr>
        <p:spPr>
          <a:xfrm>
            <a:off x="5089656" y="2430009"/>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608844"/>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sp>
        <p:nvSpPr>
          <p:cNvPr id="20" name="Rectangle 19">
            <a:extLst>
              <a:ext uri="{FF2B5EF4-FFF2-40B4-BE49-F238E27FC236}">
                <a16:creationId xmlns:a16="http://schemas.microsoft.com/office/drawing/2014/main" id="{C7645E4F-2CEC-4A35-9EC6-E36DC081B409}"/>
              </a:ext>
            </a:extLst>
          </p:cNvPr>
          <p:cNvSpPr/>
          <p:nvPr/>
        </p:nvSpPr>
        <p:spPr bwMode="auto">
          <a:xfrm>
            <a:off x="9702540" y="877770"/>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23" name="Graphic 22" descr="Internet with solid fill">
            <a:extLst>
              <a:ext uri="{FF2B5EF4-FFF2-40B4-BE49-F238E27FC236}">
                <a16:creationId xmlns:a16="http://schemas.microsoft.com/office/drawing/2014/main" id="{1517A71A-8890-48CF-A76C-9E38E19D23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360" y="2219135"/>
            <a:ext cx="687835" cy="687835"/>
          </a:xfrm>
          <a:prstGeom prst="rect">
            <a:avLst/>
          </a:prstGeom>
        </p:spPr>
      </p:pic>
      <p:sp>
        <p:nvSpPr>
          <p:cNvPr id="24" name="Shape 101">
            <a:extLst>
              <a:ext uri="{FF2B5EF4-FFF2-40B4-BE49-F238E27FC236}">
                <a16:creationId xmlns:a16="http://schemas.microsoft.com/office/drawing/2014/main" id="{23D0934C-2F4D-4542-9F6F-07E819CCD202}"/>
              </a:ext>
            </a:extLst>
          </p:cNvPr>
          <p:cNvSpPr txBox="1"/>
          <p:nvPr/>
        </p:nvSpPr>
        <p:spPr>
          <a:xfrm>
            <a:off x="10455162" y="2790842"/>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25" name="Straight Connector 24">
            <a:extLst>
              <a:ext uri="{FF2B5EF4-FFF2-40B4-BE49-F238E27FC236}">
                <a16:creationId xmlns:a16="http://schemas.microsoft.com/office/drawing/2014/main" id="{922D4908-86A4-44A3-B260-ACB1035F79B5}"/>
              </a:ext>
            </a:extLst>
          </p:cNvPr>
          <p:cNvCxnSpPr>
            <a:cxnSpLocks/>
          </p:cNvCxnSpPr>
          <p:nvPr/>
        </p:nvCxnSpPr>
        <p:spPr>
          <a:xfrm flipH="1" flipV="1">
            <a:off x="8745394" y="2655598"/>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2729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CBB2F-6F1E-4298-9FB6-0D0C4A84D4AB}"/>
              </a:ext>
            </a:extLst>
          </p:cNvPr>
          <p:cNvSpPr>
            <a:spLocks noGrp="1"/>
          </p:cNvSpPr>
          <p:nvPr>
            <p:ph type="title"/>
          </p:nvPr>
        </p:nvSpPr>
        <p:spPr/>
        <p:txBody>
          <a:bodyPr/>
          <a:lstStyle/>
          <a:p>
            <a:pPr algn="ctr"/>
            <a:r>
              <a:rPr lang="en-US" dirty="0"/>
              <a:t>Demo</a:t>
            </a:r>
            <a:endParaRPr lang="en-CA" dirty="0"/>
          </a:p>
        </p:txBody>
      </p:sp>
    </p:spTree>
    <p:extLst>
      <p:ext uri="{BB962C8B-B14F-4D97-AF65-F5344CB8AC3E}">
        <p14:creationId xmlns:p14="http://schemas.microsoft.com/office/powerpoint/2010/main" val="301863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chemeClr val="bg1">
                    <a:lumMod val="75000"/>
                  </a:schemeClr>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4522417" cy="463549"/>
          </a:xfrm>
        </p:spPr>
        <p:txBody>
          <a:bodyPr>
            <a:noAutofit/>
          </a:bodyPr>
          <a:lstStyle/>
          <a:p>
            <a:r>
              <a:rPr lang="en-US" sz="2400" b="1"/>
              <a:t>Real-time Vehicle Tracking - Demo</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bg1">
                <a:lumMod val="75000"/>
              </a:schemeClr>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bg1">
                <a:lumMod val="75000"/>
              </a:schemeClr>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6" y="4165307"/>
            <a:ext cx="4501446" cy="1007999"/>
          </a:xfrm>
          <a:prstGeom prst="bentConnector3">
            <a:avLst>
              <a:gd name="adj1" fmla="val 100066"/>
            </a:avLst>
          </a:prstGeom>
          <a:noFill/>
          <a:ln w="19050" cap="flat" cmpd="sng" algn="ctr">
            <a:solidFill>
              <a:schemeClr val="bg1">
                <a:lumMod val="75000"/>
              </a:schemeClr>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bg1">
                <a:lumMod val="75000"/>
              </a:schemeClr>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duotone>
              <a:schemeClr val="bg2">
                <a:shade val="45000"/>
                <a:satMod val="135000"/>
              </a:schemeClr>
              <a:prstClr val="white"/>
            </a:duotone>
          </a:blip>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duotone>
              <a:schemeClr val="bg2">
                <a:shade val="45000"/>
                <a:satMod val="135000"/>
              </a:schemeClr>
              <a:prstClr val="white"/>
            </a:duotone>
          </a:blip>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Stream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duotone>
              <a:schemeClr val="bg2">
                <a:shade val="45000"/>
                <a:satMod val="135000"/>
              </a:schemeClr>
              <a:prstClr val="white"/>
            </a:duotone>
          </a:blip>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duotone>
              <a:schemeClr val="bg2">
                <a:shade val="45000"/>
                <a:satMod val="135000"/>
              </a:schemeClr>
              <a:prstClr val="white"/>
            </a:duotone>
          </a:blip>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chemeClr val="bg1">
                    <a:lumMod val="75000"/>
                  </a:schemeClr>
                </a:solidFill>
                <a:latin typeface="Segoe UI"/>
                <a:cs typeface="Segoe UI Semibold" panose="020B0702040204020203" pitchFamily="34" charset="0"/>
                <a:sym typeface="Calibri"/>
              </a:rPr>
              <a:t>Edge </a:t>
            </a:r>
          </a:p>
          <a:p>
            <a:pPr algn="ctr" defTabSz="932418">
              <a:defRPr/>
            </a:pPr>
            <a:r>
              <a:rPr lang="en-US" sz="900" kern="0">
                <a:solidFill>
                  <a:schemeClr val="bg1">
                    <a:lumMod val="75000"/>
                  </a:schemeClr>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a:t>
            </a:r>
          </a:p>
          <a:p>
            <a:pPr algn="ctr" defTabSz="932418">
              <a:defRPr/>
            </a:pPr>
            <a:r>
              <a:rPr lang="en-US" sz="900" kern="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bg1">
                <a:lumMod val="75000"/>
              </a:schemeClr>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bg1">
                <a:lumMod val="75000"/>
              </a:schemeClr>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duotone>
              <a:schemeClr val="bg2">
                <a:shade val="45000"/>
                <a:satMod val="135000"/>
              </a:schemeClr>
              <a:prstClr val="white"/>
            </a:duotone>
          </a:blip>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Power BI</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3"/>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CED1157A-3F1D-498A-81F0-367423CAB317}"/>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71693B77-1194-4D89-8451-00F2368E6D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8ACDB4F0-86AD-4176-BC3B-CBDB541443BB}"/>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6394E44A-0213-4EA6-8BFF-7FE73A622458}"/>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121350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a:t>Real-time Vehicle Tracking</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accent1"/>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8" y="3981993"/>
            <a:ext cx="4501445" cy="1191313"/>
          </a:xfrm>
          <a:prstGeom prst="bentConnector3">
            <a:avLst>
              <a:gd name="adj1" fmla="val 99937"/>
            </a:avLst>
          </a:prstGeom>
          <a:noFill/>
          <a:ln w="19050" cap="flat" cmpd="sng" algn="ctr">
            <a:solidFill>
              <a:schemeClr val="accent1"/>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Edge </a:t>
            </a:r>
          </a:p>
          <a:p>
            <a:pPr algn="ctr" defTabSz="932418">
              <a:defRPr/>
            </a:pPr>
            <a:r>
              <a:rPr lang="en-US" sz="900" kern="0">
                <a:solidFill>
                  <a:srgbClr val="000000"/>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Vehicles</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sp>
        <p:nvSpPr>
          <p:cNvPr id="23" name="Rectangle 22">
            <a:extLst>
              <a:ext uri="{FF2B5EF4-FFF2-40B4-BE49-F238E27FC236}">
                <a16:creationId xmlns:a16="http://schemas.microsoft.com/office/drawing/2014/main" id="{388885C5-06B9-4AB9-B31A-83D7A1613D50}"/>
              </a:ext>
            </a:extLst>
          </p:cNvPr>
          <p:cNvSpPr/>
          <p:nvPr/>
        </p:nvSpPr>
        <p:spPr>
          <a:xfrm>
            <a:off x="1149156" y="3532340"/>
            <a:ext cx="747319" cy="33855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mobile </a:t>
            </a:r>
          </a:p>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connectivity</a:t>
            </a:r>
          </a:p>
        </p:txBody>
      </p: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accent1"/>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accent1"/>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Power BI</a:t>
            </a:r>
          </a:p>
          <a:p>
            <a:pPr algn="ctr" defTabSz="932418">
              <a:defRPr/>
            </a:pPr>
            <a:r>
              <a:rPr lang="en-US" sz="1050" kern="0">
                <a:solidFill>
                  <a:srgbClr val="000000"/>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1"/>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99719183-D1CE-4783-991E-54F5057E5719}"/>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8976B6B5-0A5E-4A2E-9E0D-7542E99850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096CB6E9-2D8A-410B-B921-50D8C760F0B4}"/>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DCFDE298-3788-4D08-A9F6-69B0973C348A}"/>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257542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77FFC-553C-4699-AE1C-22AC61176827}"/>
              </a:ext>
            </a:extLst>
          </p:cNvPr>
          <p:cNvSpPr>
            <a:spLocks noGrp="1"/>
          </p:cNvSpPr>
          <p:nvPr>
            <p:ph type="title"/>
          </p:nvPr>
        </p:nvSpPr>
        <p:spPr/>
        <p:txBody>
          <a:bodyPr/>
          <a:lstStyle/>
          <a:p>
            <a:r>
              <a:rPr lang="en-US" dirty="0"/>
              <a:t>Going Forward</a:t>
            </a:r>
            <a:endParaRPr lang="en-CA" dirty="0"/>
          </a:p>
        </p:txBody>
      </p:sp>
      <p:sp>
        <p:nvSpPr>
          <p:cNvPr id="4" name="Content Placeholder 3">
            <a:extLst>
              <a:ext uri="{FF2B5EF4-FFF2-40B4-BE49-F238E27FC236}">
                <a16:creationId xmlns:a16="http://schemas.microsoft.com/office/drawing/2014/main" id="{87BBB0C1-6449-44AC-9E33-692E42638120}"/>
              </a:ext>
            </a:extLst>
          </p:cNvPr>
          <p:cNvSpPr>
            <a:spLocks noGrp="1"/>
          </p:cNvSpPr>
          <p:nvPr>
            <p:ph sz="quarter" idx="10"/>
          </p:nvPr>
        </p:nvSpPr>
        <p:spPr>
          <a:xfrm>
            <a:off x="584200" y="1435100"/>
            <a:ext cx="11018838" cy="947952"/>
          </a:xfrm>
        </p:spPr>
        <p:txBody>
          <a:bodyPr/>
          <a:lstStyle/>
          <a:p>
            <a:r>
              <a:rPr lang="en-US" dirty="0"/>
              <a:t>Git Repo: </a:t>
            </a:r>
          </a:p>
          <a:p>
            <a:r>
              <a:rPr lang="en-US" dirty="0"/>
              <a:t>Use cases:</a:t>
            </a:r>
            <a:endParaRPr lang="en-CA" dirty="0"/>
          </a:p>
        </p:txBody>
      </p:sp>
    </p:spTree>
    <p:extLst>
      <p:ext uri="{BB962C8B-B14F-4D97-AF65-F5344CB8AC3E}">
        <p14:creationId xmlns:p14="http://schemas.microsoft.com/office/powerpoint/2010/main" val="36149620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Edge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80345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3976862" cy="286126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833856"/>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a:t>Real-time Risk – NOT COMPLETE DO NOT USE</a:t>
            </a:r>
          </a:p>
        </p:txBody>
      </p:sp>
      <p:sp>
        <p:nvSpPr>
          <p:cNvPr id="11" name="Shape 101">
            <a:extLst>
              <a:ext uri="{FF2B5EF4-FFF2-40B4-BE49-F238E27FC236}">
                <a16:creationId xmlns:a16="http://schemas.microsoft.com/office/drawing/2014/main" id="{BCC0E5E1-2765-4CF3-B7E3-C1FA86CBB299}"/>
              </a:ext>
            </a:extLst>
          </p:cNvPr>
          <p:cNvSpPr txBox="1"/>
          <p:nvPr/>
        </p:nvSpPr>
        <p:spPr>
          <a:xfrm>
            <a:off x="754091" y="3725152"/>
            <a:ext cx="1391654"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78D7"/>
                </a:solidFill>
                <a:latin typeface="Segoe UI Semibold" panose="020B0702040204020203" pitchFamily="34" charset="0"/>
                <a:cs typeface="Segoe UI Semibold" panose="020B0702040204020203" pitchFamily="34" charset="0"/>
                <a:sym typeface="Calibri"/>
              </a:rPr>
              <a:t>Devices and Edge Gateways</a:t>
            </a:r>
          </a:p>
        </p:txBody>
      </p:sp>
      <p:sp>
        <p:nvSpPr>
          <p:cNvPr id="12" name="Shape 101">
            <a:extLst>
              <a:ext uri="{FF2B5EF4-FFF2-40B4-BE49-F238E27FC236}">
                <a16:creationId xmlns:a16="http://schemas.microsoft.com/office/drawing/2014/main" id="{61E56C01-CC25-4351-8B7C-AD204EC2982E}"/>
              </a:ext>
            </a:extLst>
          </p:cNvPr>
          <p:cNvSpPr txBox="1"/>
          <p:nvPr/>
        </p:nvSpPr>
        <p:spPr>
          <a:xfrm>
            <a:off x="4929730" y="569899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flipH="1">
            <a:off x="5820234" y="4142350"/>
            <a:ext cx="452348" cy="882503"/>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flipV="1">
            <a:off x="2165804" y="3544923"/>
            <a:ext cx="1015796" cy="17954"/>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2716448"/>
            <a:ext cx="3976862" cy="113013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p:cNvCxnSpPr>
          <p:nvPr/>
        </p:nvCxnSpPr>
        <p:spPr>
          <a:xfrm>
            <a:off x="5971987" y="5407819"/>
            <a:ext cx="2362227" cy="0"/>
          </a:xfrm>
          <a:prstGeom prst="line">
            <a:avLst/>
          </a:prstGeom>
          <a:noFill/>
          <a:ln w="19050" cap="flat" cmpd="sng" algn="ctr">
            <a:solidFill>
              <a:schemeClr val="accent1"/>
            </a:solidFill>
            <a:prstDash val="sysDash"/>
            <a:headEnd type="none" w="med" len="med"/>
            <a:tailEnd type="triangle" w="med" len="med"/>
          </a:ln>
          <a:effectLst/>
        </p:spPr>
      </p:cxnSp>
      <p:grpSp>
        <p:nvGrpSpPr>
          <p:cNvPr id="59" name="Group 58">
            <a:extLst>
              <a:ext uri="{FF2B5EF4-FFF2-40B4-BE49-F238E27FC236}">
                <a16:creationId xmlns:a16="http://schemas.microsoft.com/office/drawing/2014/main" id="{A6A911BD-04A3-473D-BDA9-450CB2149E38}"/>
              </a:ext>
            </a:extLst>
          </p:cNvPr>
          <p:cNvGrpSpPr/>
          <p:nvPr/>
        </p:nvGrpSpPr>
        <p:grpSpPr>
          <a:xfrm>
            <a:off x="8250472" y="4577123"/>
            <a:ext cx="2208557" cy="1571592"/>
            <a:chOff x="8375606" y="4577123"/>
            <a:chExt cx="2208557" cy="1571592"/>
          </a:xfrm>
        </p:grpSpPr>
        <p:pic>
          <p:nvPicPr>
            <p:cNvPr id="60" name="Graphic 30">
              <a:extLst>
                <a:ext uri="{FF2B5EF4-FFF2-40B4-BE49-F238E27FC236}">
                  <a16:creationId xmlns:a16="http://schemas.microsoft.com/office/drawing/2014/main" id="{58D1F2BA-76C0-4FC7-A0FD-E4FE98244C1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06571" y="5936243"/>
              <a:ext cx="195805" cy="195805"/>
            </a:xfrm>
            <a:prstGeom prst="rect">
              <a:avLst/>
            </a:prstGeom>
          </p:spPr>
        </p:pic>
        <p:sp>
          <p:nvSpPr>
            <p:cNvPr id="61" name="Rectangle: Rounded Corners 91">
              <a:extLst>
                <a:ext uri="{FF2B5EF4-FFF2-40B4-BE49-F238E27FC236}">
                  <a16:creationId xmlns:a16="http://schemas.microsoft.com/office/drawing/2014/main" id="{27DA8EA0-B229-4AF1-87FA-DA20E297110F}"/>
                </a:ext>
              </a:extLst>
            </p:cNvPr>
            <p:cNvSpPr/>
            <p:nvPr/>
          </p:nvSpPr>
          <p:spPr bwMode="auto">
            <a:xfrm>
              <a:off x="8506505" y="4734914"/>
              <a:ext cx="2077658" cy="127306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421D3BAE-372B-4022-9FFB-FA97006F0CCE}"/>
                </a:ext>
              </a:extLst>
            </p:cNvPr>
            <p:cNvSpPr/>
            <p:nvPr/>
          </p:nvSpPr>
          <p:spPr bwMode="auto">
            <a:xfrm>
              <a:off x="8942526"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6540D267-61D6-4192-8A06-D6BD294A2FC1}"/>
                </a:ext>
              </a:extLst>
            </p:cNvPr>
            <p:cNvGrpSpPr/>
            <p:nvPr/>
          </p:nvGrpSpPr>
          <p:grpSpPr>
            <a:xfrm>
              <a:off x="8983622" y="4696009"/>
              <a:ext cx="247085" cy="91365"/>
              <a:chOff x="7120912" y="3104359"/>
              <a:chExt cx="440033" cy="162713"/>
            </a:xfrm>
          </p:grpSpPr>
          <p:sp>
            <p:nvSpPr>
              <p:cNvPr id="83" name="Freeform: Shape 82">
                <a:extLst>
                  <a:ext uri="{FF2B5EF4-FFF2-40B4-BE49-F238E27FC236}">
                    <a16:creationId xmlns:a16="http://schemas.microsoft.com/office/drawing/2014/main" id="{DFF133F2-C4C8-4A15-88D0-E3EDCF09F7CD}"/>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4" name="Freeform: Shape 83">
                <a:extLst>
                  <a:ext uri="{FF2B5EF4-FFF2-40B4-BE49-F238E27FC236}">
                    <a16:creationId xmlns:a16="http://schemas.microsoft.com/office/drawing/2014/main" id="{14187751-606D-49C9-A05A-96D9114DE90B}"/>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5" name="Freeform: Shape 84">
                <a:extLst>
                  <a:ext uri="{FF2B5EF4-FFF2-40B4-BE49-F238E27FC236}">
                    <a16:creationId xmlns:a16="http://schemas.microsoft.com/office/drawing/2014/main" id="{AAB28300-6CF9-4922-A947-ACEC37BF9ADD}"/>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6" name="Freeform: Shape 85">
                <a:extLst>
                  <a:ext uri="{FF2B5EF4-FFF2-40B4-BE49-F238E27FC236}">
                    <a16:creationId xmlns:a16="http://schemas.microsoft.com/office/drawing/2014/main" id="{9C698C8D-C1F8-4DFE-ACEA-3C471863A37D}"/>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7" name="Freeform: Shape 86">
                <a:extLst>
                  <a:ext uri="{FF2B5EF4-FFF2-40B4-BE49-F238E27FC236}">
                    <a16:creationId xmlns:a16="http://schemas.microsoft.com/office/drawing/2014/main" id="{A8C4A748-BEEA-4F8D-ADE2-98FA7218456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8" name="Freeform: Shape 87">
                <a:extLst>
                  <a:ext uri="{FF2B5EF4-FFF2-40B4-BE49-F238E27FC236}">
                    <a16:creationId xmlns:a16="http://schemas.microsoft.com/office/drawing/2014/main" id="{35CAAE7F-696D-4D15-AA8F-A2DBF1867E07}"/>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9" name="Freeform: Shape 88">
                <a:extLst>
                  <a:ext uri="{FF2B5EF4-FFF2-40B4-BE49-F238E27FC236}">
                    <a16:creationId xmlns:a16="http://schemas.microsoft.com/office/drawing/2014/main" id="{EBB7D0F5-DAA8-4175-BEC9-5DA4E1B3AD12}"/>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0" name="Freeform: Shape 89">
                <a:extLst>
                  <a:ext uri="{FF2B5EF4-FFF2-40B4-BE49-F238E27FC236}">
                    <a16:creationId xmlns:a16="http://schemas.microsoft.com/office/drawing/2014/main" id="{11634EF7-A304-45F6-828B-01CA5CA1DA0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1" name="Freeform: Shape 90">
                <a:extLst>
                  <a:ext uri="{FF2B5EF4-FFF2-40B4-BE49-F238E27FC236}">
                    <a16:creationId xmlns:a16="http://schemas.microsoft.com/office/drawing/2014/main" id="{AF6D829B-1DE4-4658-8FBD-E1AE2C6086D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2" name="Freeform: Shape 91">
                <a:extLst>
                  <a:ext uri="{FF2B5EF4-FFF2-40B4-BE49-F238E27FC236}">
                    <a16:creationId xmlns:a16="http://schemas.microsoft.com/office/drawing/2014/main" id="{B1A90EEE-DA33-4E26-8FEC-0F57FD5ABBA9}"/>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3" name="Freeform: Shape 92">
                <a:extLst>
                  <a:ext uri="{FF2B5EF4-FFF2-40B4-BE49-F238E27FC236}">
                    <a16:creationId xmlns:a16="http://schemas.microsoft.com/office/drawing/2014/main" id="{DA57EFCC-BDC3-48C4-BEFF-92D52B41AD34}"/>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4" name="Freeform: Shape 93">
                <a:extLst>
                  <a:ext uri="{FF2B5EF4-FFF2-40B4-BE49-F238E27FC236}">
                    <a16:creationId xmlns:a16="http://schemas.microsoft.com/office/drawing/2014/main" id="{F7226B30-DDA2-4D71-8E7A-AC812609AEF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grpSp>
        <p:sp>
          <p:nvSpPr>
            <p:cNvPr id="64" name="Oval 63">
              <a:extLst>
                <a:ext uri="{FF2B5EF4-FFF2-40B4-BE49-F238E27FC236}">
                  <a16:creationId xmlns:a16="http://schemas.microsoft.com/office/drawing/2014/main" id="{CE29023E-4B6E-4AEE-990A-1E57996415E4}"/>
                </a:ext>
              </a:extLst>
            </p:cNvPr>
            <p:cNvSpPr/>
            <p:nvPr/>
          </p:nvSpPr>
          <p:spPr bwMode="auto">
            <a:xfrm>
              <a:off x="9417472" y="4577775"/>
              <a:ext cx="327835" cy="327833"/>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D40B7F8B-53B0-4D2A-9D33-13CC4E101551}"/>
                </a:ext>
              </a:extLst>
            </p:cNvPr>
            <p:cNvSpPr/>
            <p:nvPr/>
          </p:nvSpPr>
          <p:spPr bwMode="auto">
            <a:xfrm>
              <a:off x="9889814"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AFC2E00D-53C3-412A-BC57-D699B81AA113}"/>
                </a:ext>
              </a:extLst>
            </p:cNvPr>
            <p:cNvGrpSpPr/>
            <p:nvPr/>
          </p:nvGrpSpPr>
          <p:grpSpPr>
            <a:xfrm>
              <a:off x="8942515" y="5819578"/>
              <a:ext cx="1276423" cy="329137"/>
              <a:chOff x="7415520" y="4333844"/>
              <a:chExt cx="1276606" cy="329184"/>
            </a:xfrm>
          </p:grpSpPr>
          <p:sp>
            <p:nvSpPr>
              <p:cNvPr id="76" name="Oval 75">
                <a:extLst>
                  <a:ext uri="{FF2B5EF4-FFF2-40B4-BE49-F238E27FC236}">
                    <a16:creationId xmlns:a16="http://schemas.microsoft.com/office/drawing/2014/main" id="{354140D4-5FFD-4F0D-B3B2-7DF545C552B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81354DA9-8875-47E9-8E75-7AE2C4FA420C}"/>
                  </a:ext>
                </a:extLst>
              </p:cNvPr>
              <p:cNvGrpSpPr/>
              <p:nvPr/>
            </p:nvGrpSpPr>
            <p:grpSpPr>
              <a:xfrm>
                <a:off x="7889231" y="4333844"/>
                <a:ext cx="329184" cy="329184"/>
                <a:chOff x="7811848" y="4354440"/>
                <a:chExt cx="586168" cy="586166"/>
              </a:xfrm>
            </p:grpSpPr>
            <p:sp>
              <p:nvSpPr>
                <p:cNvPr id="81" name="Oval 80">
                  <a:extLst>
                    <a:ext uri="{FF2B5EF4-FFF2-40B4-BE49-F238E27FC236}">
                      <a16:creationId xmlns:a16="http://schemas.microsoft.com/office/drawing/2014/main" id="{18887C20-6269-4DA2-B68C-E018A3A20A05}"/>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2" name="Picture 81">
                  <a:extLst>
                    <a:ext uri="{FF2B5EF4-FFF2-40B4-BE49-F238E27FC236}">
                      <a16:creationId xmlns:a16="http://schemas.microsoft.com/office/drawing/2014/main" id="{40F476CA-BD43-4CC3-BD10-3E3763579B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78" name="Group 77">
                <a:extLst>
                  <a:ext uri="{FF2B5EF4-FFF2-40B4-BE49-F238E27FC236}">
                    <a16:creationId xmlns:a16="http://schemas.microsoft.com/office/drawing/2014/main" id="{E8FFB5F5-7B59-43B5-B8FC-70BB3CF70A86}"/>
                  </a:ext>
                </a:extLst>
              </p:cNvPr>
              <p:cNvGrpSpPr/>
              <p:nvPr/>
            </p:nvGrpSpPr>
            <p:grpSpPr>
              <a:xfrm>
                <a:off x="8362942" y="4333844"/>
                <a:ext cx="329184" cy="329184"/>
                <a:chOff x="8581979" y="4354440"/>
                <a:chExt cx="586168" cy="586166"/>
              </a:xfrm>
            </p:grpSpPr>
            <p:sp>
              <p:nvSpPr>
                <p:cNvPr id="79" name="Oval 78">
                  <a:extLst>
                    <a:ext uri="{FF2B5EF4-FFF2-40B4-BE49-F238E27FC236}">
                      <a16:creationId xmlns:a16="http://schemas.microsoft.com/office/drawing/2014/main" id="{3181BF51-32CF-4214-AA60-B2398D8EA8E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0" name="Picture 79">
                  <a:extLst>
                    <a:ext uri="{FF2B5EF4-FFF2-40B4-BE49-F238E27FC236}">
                      <a16:creationId xmlns:a16="http://schemas.microsoft.com/office/drawing/2014/main" id="{8B438CF9-3937-4095-B2DF-B0A07AE431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67" name="Picture 8" descr="Image result for tensorflow logo png">
              <a:extLst>
                <a:ext uri="{FF2B5EF4-FFF2-40B4-BE49-F238E27FC236}">
                  <a16:creationId xmlns:a16="http://schemas.microsoft.com/office/drawing/2014/main" id="{F0B7AD7D-678A-48C3-84A1-E2A9BE25E4E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0125" y="4626104"/>
              <a:ext cx="211085" cy="2257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Cognitive toolkit Logo Png">
              <a:extLst>
                <a:ext uri="{FF2B5EF4-FFF2-40B4-BE49-F238E27FC236}">
                  <a16:creationId xmlns:a16="http://schemas.microsoft.com/office/drawing/2014/main" id="{4E91736D-6BBA-4539-ADDA-7E1B4ABE8B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980792" y="4638763"/>
              <a:ext cx="153102" cy="227187"/>
            </a:xfrm>
            <a:prstGeom prst="rect">
              <a:avLst/>
            </a:prstGeom>
            <a:noFill/>
            <a:extLst>
              <a:ext uri="{909E8E84-426E-40DD-AFC4-6F175D3DCCD1}">
                <a14:hiddenFill xmlns:a14="http://schemas.microsoft.com/office/drawing/2010/main">
                  <a:solidFill>
                    <a:srgbClr val="FFFFFF"/>
                  </a:solidFill>
                </a14:hiddenFill>
              </a:ext>
            </a:extLst>
          </p:spPr>
        </p:pic>
        <p:pic>
          <p:nvPicPr>
            <p:cNvPr id="69" name="Graphic 30">
              <a:extLst>
                <a:ext uri="{FF2B5EF4-FFF2-40B4-BE49-F238E27FC236}">
                  <a16:creationId xmlns:a16="http://schemas.microsoft.com/office/drawing/2014/main" id="{36779846-8097-45BA-8F41-0A07662F479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6571" y="5886243"/>
              <a:ext cx="195805" cy="195805"/>
            </a:xfrm>
            <a:prstGeom prst="rect">
              <a:avLst/>
            </a:prstGeom>
          </p:spPr>
        </p:pic>
        <p:sp>
          <p:nvSpPr>
            <p:cNvPr id="70" name="Shape 101">
              <a:extLst>
                <a:ext uri="{FF2B5EF4-FFF2-40B4-BE49-F238E27FC236}">
                  <a16:creationId xmlns:a16="http://schemas.microsoft.com/office/drawing/2014/main" id="{E087C1B4-1222-42AA-B773-393447D3102C}"/>
                </a:ext>
              </a:extLst>
            </p:cNvPr>
            <p:cNvSpPr txBox="1"/>
            <p:nvPr/>
          </p:nvSpPr>
          <p:spPr>
            <a:xfrm>
              <a:off x="8375606" y="5511275"/>
              <a:ext cx="1306336" cy="161583"/>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Databricks</a:t>
              </a:r>
            </a:p>
          </p:txBody>
        </p:sp>
        <p:pic>
          <p:nvPicPr>
            <p:cNvPr id="71" name="Picture 70">
              <a:extLst>
                <a:ext uri="{FF2B5EF4-FFF2-40B4-BE49-F238E27FC236}">
                  <a16:creationId xmlns:a16="http://schemas.microsoft.com/office/drawing/2014/main" id="{52AC73F0-D570-4904-BEF3-A9D2B689E0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40224" y="5090827"/>
              <a:ext cx="314864" cy="341583"/>
            </a:xfrm>
            <a:prstGeom prst="rect">
              <a:avLst/>
            </a:prstGeom>
          </p:spPr>
        </p:pic>
        <p:sp>
          <p:nvSpPr>
            <p:cNvPr id="72" name="Rectangle 71">
              <a:extLst>
                <a:ext uri="{FF2B5EF4-FFF2-40B4-BE49-F238E27FC236}">
                  <a16:creationId xmlns:a16="http://schemas.microsoft.com/office/drawing/2014/main" id="{DC6DB488-A80A-4CE9-9653-621BEA07C18B}"/>
                </a:ext>
              </a:extLst>
            </p:cNvPr>
            <p:cNvSpPr/>
            <p:nvPr/>
          </p:nvSpPr>
          <p:spPr>
            <a:xfrm>
              <a:off x="9451096" y="5480069"/>
              <a:ext cx="1093122" cy="374793"/>
            </a:xfrm>
            <a:prstGeom prst="rect">
              <a:avLst/>
            </a:prstGeom>
          </p:spPr>
          <p:txBody>
            <a:bodyPr wrap="square">
              <a:spAutoFit/>
            </a:bodyPr>
            <a:lstStyle/>
            <a:p>
              <a:pPr algn="ctr" defTabSz="931399">
                <a:lnSpc>
                  <a:spcPct val="90000"/>
                </a:lnSpc>
                <a:spcBef>
                  <a:spcPts val="1000"/>
                </a:spcBef>
                <a:defRPr/>
              </a:pPr>
              <a:r>
                <a:rPr lang="en-US" sz="1000" kern="0">
                  <a:solidFill>
                    <a:srgbClr val="000000"/>
                  </a:solidFill>
                  <a:latin typeface="Segoe UI"/>
                  <a:cs typeface="Segoe UI Semibold" panose="020B0702040204020203" pitchFamily="34" charset="0"/>
                </a:rPr>
                <a:t>Azure Machine </a:t>
              </a:r>
              <a:br>
                <a:rPr lang="en-US" sz="1000" kern="0">
                  <a:solidFill>
                    <a:srgbClr val="000000"/>
                  </a:solidFill>
                  <a:latin typeface="Segoe UI"/>
                  <a:cs typeface="Segoe UI Semibold" panose="020B0702040204020203" pitchFamily="34" charset="0"/>
                </a:rPr>
              </a:br>
              <a:r>
                <a:rPr lang="en-US" sz="1000" kern="0">
                  <a:solidFill>
                    <a:srgbClr val="000000"/>
                  </a:solidFill>
                  <a:latin typeface="Segoe UI"/>
                  <a:cs typeface="Segoe UI Semibold" panose="020B0702040204020203" pitchFamily="34" charset="0"/>
                </a:rPr>
                <a:t>Learning service</a:t>
              </a:r>
            </a:p>
          </p:txBody>
        </p:sp>
        <p:grpSp>
          <p:nvGrpSpPr>
            <p:cNvPr id="73" name="Group 72">
              <a:extLst>
                <a:ext uri="{FF2B5EF4-FFF2-40B4-BE49-F238E27FC236}">
                  <a16:creationId xmlns:a16="http://schemas.microsoft.com/office/drawing/2014/main" id="{7E97E045-4A19-4229-B9F8-64B1D69F58EA}"/>
                </a:ext>
              </a:extLst>
            </p:cNvPr>
            <p:cNvGrpSpPr/>
            <p:nvPr/>
          </p:nvGrpSpPr>
          <p:grpSpPr>
            <a:xfrm>
              <a:off x="8686597" y="5078207"/>
              <a:ext cx="674888" cy="568708"/>
              <a:chOff x="5970918" y="3775474"/>
              <a:chExt cx="1360381" cy="1146352"/>
            </a:xfrm>
          </p:grpSpPr>
          <p:sp>
            <p:nvSpPr>
              <p:cNvPr id="74" name="TextBox 73">
                <a:extLst>
                  <a:ext uri="{FF2B5EF4-FFF2-40B4-BE49-F238E27FC236}">
                    <a16:creationId xmlns:a16="http://schemas.microsoft.com/office/drawing/2014/main" id="{5E18BB51-E4B1-4BF4-93C2-A701F31BD263}"/>
                  </a:ext>
                </a:extLst>
              </p:cNvPr>
              <p:cNvSpPr txBox="1"/>
              <p:nvPr/>
            </p:nvSpPr>
            <p:spPr>
              <a:xfrm>
                <a:off x="6077952" y="4456535"/>
                <a:ext cx="1112138" cy="465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0918" y="3775474"/>
                <a:ext cx="1360381" cy="714200"/>
              </a:xfrm>
              <a:prstGeom prst="rect">
                <a:avLst/>
              </a:prstGeom>
            </p:spPr>
          </p:pic>
        </p:grpSp>
      </p:grpSp>
      <p:grpSp>
        <p:nvGrpSpPr>
          <p:cNvPr id="95" name="Group 94">
            <a:extLst>
              <a:ext uri="{FF2B5EF4-FFF2-40B4-BE49-F238E27FC236}">
                <a16:creationId xmlns:a16="http://schemas.microsoft.com/office/drawing/2014/main" id="{C543382B-2082-4ADD-A295-2BF679AACC82}"/>
              </a:ext>
            </a:extLst>
          </p:cNvPr>
          <p:cNvGrpSpPr/>
          <p:nvPr/>
        </p:nvGrpSpPr>
        <p:grpSpPr>
          <a:xfrm>
            <a:off x="838200" y="3232026"/>
            <a:ext cx="1327604" cy="423940"/>
            <a:chOff x="7018424" y="309069"/>
            <a:chExt cx="1764185" cy="563353"/>
          </a:xfrm>
        </p:grpSpPr>
        <p:grpSp>
          <p:nvGrpSpPr>
            <p:cNvPr id="96" name="Group 95">
              <a:extLst>
                <a:ext uri="{FF2B5EF4-FFF2-40B4-BE49-F238E27FC236}">
                  <a16:creationId xmlns:a16="http://schemas.microsoft.com/office/drawing/2014/main" id="{F66D0110-F817-4AB3-972E-8A4B0660AEBB}"/>
                </a:ext>
              </a:extLst>
            </p:cNvPr>
            <p:cNvGrpSpPr>
              <a:grpSpLocks noChangeAspect="1"/>
            </p:cNvGrpSpPr>
            <p:nvPr/>
          </p:nvGrpSpPr>
          <p:grpSpPr>
            <a:xfrm>
              <a:off x="7018424" y="309069"/>
              <a:ext cx="705457" cy="561426"/>
              <a:chOff x="7447097" y="5073261"/>
              <a:chExt cx="1524001" cy="1212851"/>
            </a:xfrm>
          </p:grpSpPr>
          <p:sp>
            <p:nvSpPr>
              <p:cNvPr id="101" name="AutoShape 3">
                <a:extLst>
                  <a:ext uri="{FF2B5EF4-FFF2-40B4-BE49-F238E27FC236}">
                    <a16:creationId xmlns:a16="http://schemas.microsoft.com/office/drawing/2014/main" id="{06F8DA2B-AED1-4E8C-98CF-EC0FB4E72B1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5">
                <a:extLst>
                  <a:ext uri="{FF2B5EF4-FFF2-40B4-BE49-F238E27FC236}">
                    <a16:creationId xmlns:a16="http://schemas.microsoft.com/office/drawing/2014/main" id="{20589DFB-245D-4ECA-A78F-483D211373C6}"/>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Rectangle 6">
                <a:extLst>
                  <a:ext uri="{FF2B5EF4-FFF2-40B4-BE49-F238E27FC236}">
                    <a16:creationId xmlns:a16="http://schemas.microsoft.com/office/drawing/2014/main" id="{72DF8816-5658-4B1D-B34E-0B66AA3AE482}"/>
                  </a:ext>
                </a:extLst>
              </p:cNvPr>
              <p:cNvSpPr>
                <a:spLocks noChangeArrowheads="1"/>
              </p:cNvSpPr>
              <p:nvPr/>
            </p:nvSpPr>
            <p:spPr bwMode="auto">
              <a:xfrm>
                <a:off x="8669472" y="5705087"/>
                <a:ext cx="301625" cy="581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Rectangle 7">
                <a:extLst>
                  <a:ext uri="{FF2B5EF4-FFF2-40B4-BE49-F238E27FC236}">
                    <a16:creationId xmlns:a16="http://schemas.microsoft.com/office/drawing/2014/main" id="{492F392C-F9AF-491A-B41B-511B1D852567}"/>
                  </a:ext>
                </a:extLst>
              </p:cNvPr>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Rectangle 8">
                <a:extLst>
                  <a:ext uri="{FF2B5EF4-FFF2-40B4-BE49-F238E27FC236}">
                    <a16:creationId xmlns:a16="http://schemas.microsoft.com/office/drawing/2014/main" id="{DABA9380-9B20-4FFD-B32F-20D44977309D}"/>
                  </a:ext>
                </a:extLst>
              </p:cNvPr>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6" name="Rectangle 9">
                <a:extLst>
                  <a:ext uri="{FF2B5EF4-FFF2-40B4-BE49-F238E27FC236}">
                    <a16:creationId xmlns:a16="http://schemas.microsoft.com/office/drawing/2014/main" id="{F892F4F6-580D-46E7-86F5-19FA2C75A412}"/>
                  </a:ext>
                </a:extLst>
              </p:cNvPr>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7" name="Rectangle 10">
                <a:extLst>
                  <a:ext uri="{FF2B5EF4-FFF2-40B4-BE49-F238E27FC236}">
                    <a16:creationId xmlns:a16="http://schemas.microsoft.com/office/drawing/2014/main" id="{A40E1458-2A6D-4FBA-8FC6-18BD2C1D3885}"/>
                  </a:ext>
                </a:extLst>
              </p:cNvPr>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8" name="Rectangle 11">
                <a:extLst>
                  <a:ext uri="{FF2B5EF4-FFF2-40B4-BE49-F238E27FC236}">
                    <a16:creationId xmlns:a16="http://schemas.microsoft.com/office/drawing/2014/main" id="{93B46991-95B5-474D-BE43-82BCBDAA4652}"/>
                  </a:ext>
                </a:extLst>
              </p:cNvPr>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9" name="Freeform 12">
                <a:extLst>
                  <a:ext uri="{FF2B5EF4-FFF2-40B4-BE49-F238E27FC236}">
                    <a16:creationId xmlns:a16="http://schemas.microsoft.com/office/drawing/2014/main" id="{451B2C23-E4B0-4312-970B-924C156FEFDD}"/>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0" name="Freeform 13">
                <a:extLst>
                  <a:ext uri="{FF2B5EF4-FFF2-40B4-BE49-F238E27FC236}">
                    <a16:creationId xmlns:a16="http://schemas.microsoft.com/office/drawing/2014/main" id="{8FD7375F-F6D7-4BB6-923E-3D84BB13DC27}"/>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1" name="Freeform 14">
                <a:extLst>
                  <a:ext uri="{FF2B5EF4-FFF2-40B4-BE49-F238E27FC236}">
                    <a16:creationId xmlns:a16="http://schemas.microsoft.com/office/drawing/2014/main" id="{2E84457A-9D1C-4A7A-B918-3CBB5477058F}"/>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2" name="Freeform 15">
                <a:extLst>
                  <a:ext uri="{FF2B5EF4-FFF2-40B4-BE49-F238E27FC236}">
                    <a16:creationId xmlns:a16="http://schemas.microsoft.com/office/drawing/2014/main" id="{7F100A90-12FB-4231-91BE-F494970A33F0}"/>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3" name="Freeform 16">
                <a:extLst>
                  <a:ext uri="{FF2B5EF4-FFF2-40B4-BE49-F238E27FC236}">
                    <a16:creationId xmlns:a16="http://schemas.microsoft.com/office/drawing/2014/main" id="{79228DC8-F84C-44EC-B6CC-923DDAC4BCAC}"/>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4" name="Freeform 17">
                <a:extLst>
                  <a:ext uri="{FF2B5EF4-FFF2-40B4-BE49-F238E27FC236}">
                    <a16:creationId xmlns:a16="http://schemas.microsoft.com/office/drawing/2014/main" id="{12D0B83E-B001-4E8A-ADD7-F933EAE3D824}"/>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cxnSp>
          <p:nvCxnSpPr>
            <p:cNvPr id="97" name="Straight Arrow Connector 96">
              <a:extLst>
                <a:ext uri="{FF2B5EF4-FFF2-40B4-BE49-F238E27FC236}">
                  <a16:creationId xmlns:a16="http://schemas.microsoft.com/office/drawing/2014/main" id="{74DA6834-E1A6-4C0E-BEBB-32492C8CB700}"/>
                </a:ext>
              </a:extLst>
            </p:cNvPr>
            <p:cNvCxnSpPr/>
            <p:nvPr/>
          </p:nvCxnSpPr>
          <p:spPr>
            <a:xfrm flipH="1">
              <a:off x="7771178" y="742869"/>
              <a:ext cx="217215" cy="0"/>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B3B6AC6B-669D-4685-BE8A-17A34220BE14}"/>
                </a:ext>
              </a:extLst>
            </p:cNvPr>
            <p:cNvGrpSpPr/>
            <p:nvPr/>
          </p:nvGrpSpPr>
          <p:grpSpPr>
            <a:xfrm>
              <a:off x="8008826" y="748721"/>
              <a:ext cx="773783" cy="123701"/>
              <a:chOff x="8033573" y="748721"/>
              <a:chExt cx="773783" cy="123701"/>
            </a:xfrm>
          </p:grpSpPr>
          <p:sp>
            <p:nvSpPr>
              <p:cNvPr id="99" name="Freeform: Shape 98">
                <a:extLst>
                  <a:ext uri="{FF2B5EF4-FFF2-40B4-BE49-F238E27FC236}">
                    <a16:creationId xmlns:a16="http://schemas.microsoft.com/office/drawing/2014/main" id="{34C164BD-D04E-41FA-B42D-2BFD90701EAF}"/>
                  </a:ext>
                </a:extLst>
              </p:cNvPr>
              <p:cNvSpPr/>
              <p:nvPr/>
            </p:nvSpPr>
            <p:spPr bwMode="auto">
              <a:xfrm>
                <a:off x="8327457" y="748721"/>
                <a:ext cx="479899" cy="123701"/>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D13AC419-1946-4608-8BEF-419A5C70420E}"/>
                  </a:ext>
                </a:extLst>
              </p:cNvPr>
              <p:cNvSpPr/>
              <p:nvPr/>
            </p:nvSpPr>
            <p:spPr>
              <a:xfrm>
                <a:off x="8033573" y="799461"/>
                <a:ext cx="129649" cy="679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18" name="Connector: Elbow 117">
            <a:extLst>
              <a:ext uri="{FF2B5EF4-FFF2-40B4-BE49-F238E27FC236}">
                <a16:creationId xmlns:a16="http://schemas.microsoft.com/office/drawing/2014/main" id="{F360EE19-3052-4F5D-97B3-B89C5016AAE2}"/>
              </a:ext>
            </a:extLst>
          </p:cNvPr>
          <p:cNvCxnSpPr>
            <a:cxnSpLocks/>
            <a:stCxn id="127" idx="3"/>
            <a:endCxn id="131" idx="1"/>
          </p:cNvCxnSpPr>
          <p:nvPr/>
        </p:nvCxnSpPr>
        <p:spPr>
          <a:xfrm flipV="1">
            <a:off x="6926604" y="1949076"/>
            <a:ext cx="873954" cy="1600850"/>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p:cNvCxnSpPr>
          <p:nvPr/>
        </p:nvCxnSpPr>
        <p:spPr>
          <a:xfrm rot="10800000">
            <a:off x="1054422" y="4142350"/>
            <a:ext cx="6476098" cy="2032020"/>
          </a:xfrm>
          <a:prstGeom prst="bentConnector3">
            <a:avLst>
              <a:gd name="adj1" fmla="val 100060"/>
            </a:avLst>
          </a:prstGeom>
          <a:noFill/>
          <a:ln w="19050" cap="flat" cmpd="sng" algn="ctr">
            <a:solidFill>
              <a:schemeClr val="accent1"/>
            </a:solidFill>
            <a:prstDash val="sysDash"/>
            <a:headEnd type="none" w="med" len="med"/>
            <a:tailEnd type="triangle" w="med" len="med"/>
          </a:ln>
          <a:effectLst/>
        </p:spPr>
      </p:cxnSp>
      <p:pic>
        <p:nvPicPr>
          <p:cNvPr id="120" name="Graphic 119">
            <a:extLst>
              <a:ext uri="{FF2B5EF4-FFF2-40B4-BE49-F238E27FC236}">
                <a16:creationId xmlns:a16="http://schemas.microsoft.com/office/drawing/2014/main" id="{407C9934-1454-4314-B5D3-3D3BF83083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6433" y="5936243"/>
            <a:ext cx="476250" cy="476250"/>
          </a:xfrm>
          <a:prstGeom prst="rect">
            <a:avLst/>
          </a:prstGeom>
        </p:spPr>
      </p:pic>
      <p:cxnSp>
        <p:nvCxnSpPr>
          <p:cNvPr id="121" name="Connector: Elbow 120">
            <a:extLst>
              <a:ext uri="{FF2B5EF4-FFF2-40B4-BE49-F238E27FC236}">
                <a16:creationId xmlns:a16="http://schemas.microsoft.com/office/drawing/2014/main" id="{B4E65716-EE59-4C27-BD21-5F8C4F26447F}"/>
              </a:ext>
            </a:extLst>
          </p:cNvPr>
          <p:cNvCxnSpPr>
            <a:cxnSpLocks/>
            <a:endCxn id="120" idx="3"/>
          </p:cNvCxnSpPr>
          <p:nvPr/>
        </p:nvCxnSpPr>
        <p:spPr>
          <a:xfrm rot="10800000" flipV="1">
            <a:off x="8062683" y="6007978"/>
            <a:ext cx="586536" cy="166389"/>
          </a:xfrm>
          <a:prstGeom prst="bentConnector3">
            <a:avLst>
              <a:gd name="adj1" fmla="val 1408"/>
            </a:avLst>
          </a:prstGeom>
          <a:noFill/>
          <a:ln w="19050" cap="flat" cmpd="sng" algn="ctr">
            <a:solidFill>
              <a:schemeClr val="accent1"/>
            </a:solidFill>
            <a:prstDash val="sysDash"/>
            <a:headEnd type="none" w="med" len="med"/>
            <a:tailEnd type="triangle" w="med" len="med"/>
          </a:ln>
          <a:effectLst/>
        </p:spPr>
      </p:cxnSp>
      <p:sp>
        <p:nvSpPr>
          <p:cNvPr id="122" name="Shape 101">
            <a:extLst>
              <a:ext uri="{FF2B5EF4-FFF2-40B4-BE49-F238E27FC236}">
                <a16:creationId xmlns:a16="http://schemas.microsoft.com/office/drawing/2014/main" id="{F18B0D09-52EB-4F9A-876D-38DEF0D954AE}"/>
              </a:ext>
            </a:extLst>
          </p:cNvPr>
          <p:cNvSpPr txBox="1"/>
          <p:nvPr/>
        </p:nvSpPr>
        <p:spPr>
          <a:xfrm>
            <a:off x="7109956" y="6408579"/>
            <a:ext cx="1606532" cy="303046"/>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Container</a:t>
            </a:r>
          </a:p>
          <a:p>
            <a:pPr algn="ctr" defTabSz="932418">
              <a:defRPr/>
            </a:pPr>
            <a:r>
              <a:rPr lang="en-US" sz="1050" kern="0">
                <a:solidFill>
                  <a:srgbClr val="000000"/>
                </a:solidFill>
                <a:latin typeface="Segoe UI"/>
                <a:cs typeface="Segoe UI Semibold" panose="020B0702040204020203" pitchFamily="34" charset="0"/>
                <a:sym typeface="Calibri"/>
              </a:rPr>
              <a:t>Registry</a:t>
            </a:r>
          </a:p>
        </p:txBody>
      </p:sp>
      <p:grpSp>
        <p:nvGrpSpPr>
          <p:cNvPr id="123" name="Group 122">
            <a:extLst>
              <a:ext uri="{FF2B5EF4-FFF2-40B4-BE49-F238E27FC236}">
                <a16:creationId xmlns:a16="http://schemas.microsoft.com/office/drawing/2014/main" id="{B1B84F67-DA47-4617-8773-0D0DD150928F}"/>
              </a:ext>
            </a:extLst>
          </p:cNvPr>
          <p:cNvGrpSpPr/>
          <p:nvPr/>
        </p:nvGrpSpPr>
        <p:grpSpPr>
          <a:xfrm>
            <a:off x="5160445" y="3176718"/>
            <a:ext cx="2025892" cy="909779"/>
            <a:chOff x="4876736" y="3385413"/>
            <a:chExt cx="2025892" cy="909779"/>
          </a:xfrm>
        </p:grpSpPr>
        <p:sp>
          <p:nvSpPr>
            <p:cNvPr id="124" name="Shape 101">
              <a:extLst>
                <a:ext uri="{FF2B5EF4-FFF2-40B4-BE49-F238E27FC236}">
                  <a16:creationId xmlns:a16="http://schemas.microsoft.com/office/drawing/2014/main" id="{5562DD5A-D922-43A7-911A-5A9BD08E29BE}"/>
                </a:ext>
              </a:extLst>
            </p:cNvPr>
            <p:cNvSpPr txBox="1"/>
            <p:nvPr/>
          </p:nvSpPr>
          <p:spPr>
            <a:xfrm>
              <a:off x="5441748" y="398790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Time Series </a:t>
              </a:r>
            </a:p>
            <a:p>
              <a:pPr algn="ctr" defTabSz="932418">
                <a:defRPr/>
              </a:pPr>
              <a:r>
                <a:rPr lang="en-US" sz="1050" kern="0">
                  <a:solidFill>
                    <a:srgbClr val="000000"/>
                  </a:solidFill>
                  <a:latin typeface="Segoe UI"/>
                  <a:cs typeface="Segoe UI Semibold" panose="020B0702040204020203" pitchFamily="34" charset="0"/>
                  <a:sym typeface="Calibri"/>
                </a:rPr>
                <a:t>Insight</a:t>
              </a:r>
            </a:p>
          </p:txBody>
        </p:sp>
        <p:sp>
          <p:nvSpPr>
            <p:cNvPr id="125" name="Oval 124">
              <a:extLst>
                <a:ext uri="{FF2B5EF4-FFF2-40B4-BE49-F238E27FC236}">
                  <a16:creationId xmlns:a16="http://schemas.microsoft.com/office/drawing/2014/main" id="{65F4ED2B-C47B-4A7A-8364-FE60550710C7}"/>
                </a:ext>
              </a:extLst>
            </p:cNvPr>
            <p:cNvSpPr/>
            <p:nvPr/>
          </p:nvSpPr>
          <p:spPr>
            <a:xfrm>
              <a:off x="5078017" y="3385413"/>
              <a:ext cx="693656" cy="69365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6" name="Group 125">
              <a:extLst>
                <a:ext uri="{FF2B5EF4-FFF2-40B4-BE49-F238E27FC236}">
                  <a16:creationId xmlns:a16="http://schemas.microsoft.com/office/drawing/2014/main" id="{A4F2477C-0F3F-4297-9DFC-FFAA74D0DF8F}"/>
                </a:ext>
              </a:extLst>
            </p:cNvPr>
            <p:cNvGrpSpPr/>
            <p:nvPr/>
          </p:nvGrpSpPr>
          <p:grpSpPr>
            <a:xfrm>
              <a:off x="4876736" y="3519413"/>
              <a:ext cx="1766159" cy="775779"/>
              <a:chOff x="1856756" y="4488308"/>
              <a:chExt cx="1766159" cy="775779"/>
            </a:xfrm>
            <a:noFill/>
          </p:grpSpPr>
          <p:pic>
            <p:nvPicPr>
              <p:cNvPr id="127" name="Picture 126" descr="A close up of a sign&#10;&#10;Description generated with high confidence">
                <a:extLst>
                  <a:ext uri="{FF2B5EF4-FFF2-40B4-BE49-F238E27FC236}">
                    <a16:creationId xmlns:a16="http://schemas.microsoft.com/office/drawing/2014/main" id="{324570AA-0A3F-4DFA-9F7E-25CB7F3C38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1646" y="4488308"/>
                <a:ext cx="911269" cy="478416"/>
              </a:xfrm>
              <a:prstGeom prst="rect">
                <a:avLst/>
              </a:prstGeom>
              <a:grpFill/>
            </p:spPr>
          </p:pic>
          <p:sp>
            <p:nvSpPr>
              <p:cNvPr id="128" name="TextBox 127">
                <a:extLst>
                  <a:ext uri="{FF2B5EF4-FFF2-40B4-BE49-F238E27FC236}">
                    <a16:creationId xmlns:a16="http://schemas.microsoft.com/office/drawing/2014/main" id="{CC11CCAC-FC7F-4DDF-B1A5-14A4C03CD0A4}"/>
                  </a:ext>
                </a:extLst>
              </p:cNvPr>
              <p:cNvSpPr txBox="1"/>
              <p:nvPr/>
            </p:nvSpPr>
            <p:spPr>
              <a:xfrm>
                <a:off x="1856756" y="5033255"/>
                <a:ext cx="1112137" cy="2308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sp>
        <p:nvSpPr>
          <p:cNvPr id="129" name="Rectangle 128">
            <a:extLst>
              <a:ext uri="{FF2B5EF4-FFF2-40B4-BE49-F238E27FC236}">
                <a16:creationId xmlns:a16="http://schemas.microsoft.com/office/drawing/2014/main" id="{1A2D5DF7-B4B3-4DF5-B462-7130E66BAEC4}"/>
              </a:ext>
            </a:extLst>
          </p:cNvPr>
          <p:cNvSpPr/>
          <p:nvPr/>
        </p:nvSpPr>
        <p:spPr>
          <a:xfrm>
            <a:off x="1039851" y="6183516"/>
            <a:ext cx="1688284" cy="246221"/>
          </a:xfrm>
          <a:prstGeom prst="rect">
            <a:avLst/>
          </a:prstGeom>
        </p:spPr>
        <p:txBody>
          <a:bodyPr wrap="none">
            <a:spAutoFit/>
          </a:bodyPr>
          <a:lstStyle/>
          <a:p>
            <a:pPr lvl="0"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Model Publishing to Edge</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90"/>
            <a:ext cx="2733223" cy="761771"/>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825762" y="157052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Mobile and Desktop GIS Interfaces</a:t>
            </a:r>
          </a:p>
        </p:txBody>
      </p:sp>
      <p:pic>
        <p:nvPicPr>
          <p:cNvPr id="133" name="Graphic 132" descr="ddd">
            <a:extLst>
              <a:ext uri="{FF2B5EF4-FFF2-40B4-BE49-F238E27FC236}">
                <a16:creationId xmlns:a16="http://schemas.microsoft.com/office/drawing/2014/main" id="{A2B6AF34-9406-4F15-A67B-6ABBC26FD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058" y="1880835"/>
            <a:ext cx="487348" cy="487348"/>
          </a:xfrm>
          <a:prstGeom prst="rect">
            <a:avLst/>
          </a:prstGeom>
        </p:spPr>
      </p:pic>
      <p:sp>
        <p:nvSpPr>
          <p:cNvPr id="134" name="Shape 101">
            <a:extLst>
              <a:ext uri="{FF2B5EF4-FFF2-40B4-BE49-F238E27FC236}">
                <a16:creationId xmlns:a16="http://schemas.microsoft.com/office/drawing/2014/main" id="{3603E081-ED8F-441C-82B6-1DC30F5B4671}"/>
              </a:ext>
            </a:extLst>
          </p:cNvPr>
          <p:cNvSpPr txBox="1"/>
          <p:nvPr/>
        </p:nvSpPr>
        <p:spPr>
          <a:xfrm>
            <a:off x="4478277" y="2434693"/>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Digital Twin</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flipV="1">
            <a:off x="3899563" y="3523103"/>
            <a:ext cx="927305" cy="8044"/>
          </a:xfrm>
          <a:prstGeom prst="line">
            <a:avLst/>
          </a:prstGeom>
          <a:noFill/>
          <a:ln w="19050" cap="flat" cmpd="sng" algn="ctr">
            <a:solidFill>
              <a:schemeClr val="accent1"/>
            </a:solidFill>
            <a:prstDash val="sysDash"/>
            <a:headEnd type="none" w="med" len="med"/>
            <a:tailEnd type="triangle" w="med" len="med"/>
          </a:ln>
          <a:effectLst/>
        </p:spPr>
      </p:cxnSp>
      <p:pic>
        <p:nvPicPr>
          <p:cNvPr id="137" name="Picture 136">
            <a:extLst>
              <a:ext uri="{FF2B5EF4-FFF2-40B4-BE49-F238E27FC236}">
                <a16:creationId xmlns:a16="http://schemas.microsoft.com/office/drawing/2014/main" id="{06C175AD-53F5-4F46-941D-4E94E993C4E1}"/>
              </a:ext>
            </a:extLst>
          </p:cNvPr>
          <p:cNvPicPr>
            <a:picLocks noChangeAspect="1"/>
          </p:cNvPicPr>
          <p:nvPr/>
        </p:nvPicPr>
        <p:blipFill>
          <a:blip r:embed="rId16">
            <a:clrChange>
              <a:clrFrom>
                <a:srgbClr val="FFFFFF"/>
              </a:clrFrom>
              <a:clrTo>
                <a:srgbClr val="FFFFFF">
                  <a:alpha val="0"/>
                </a:srgbClr>
              </a:clrTo>
            </a:clrChange>
            <a:alphaModFix/>
          </a:blip>
          <a:stretch>
            <a:fillRect/>
          </a:stretch>
        </p:blipFill>
        <p:spPr>
          <a:xfrm>
            <a:off x="3136308" y="1880835"/>
            <a:ext cx="570748" cy="580880"/>
          </a:xfrm>
          <a:prstGeom prst="rect">
            <a:avLst/>
          </a:prstGeom>
          <a:solidFill>
            <a:srgbClr val="FFFFFF">
              <a:alpha val="0"/>
            </a:srgbClr>
          </a:solidFill>
        </p:spPr>
      </p:pic>
      <p:sp>
        <p:nvSpPr>
          <p:cNvPr id="138" name="TextBox 137">
            <a:extLst>
              <a:ext uri="{FF2B5EF4-FFF2-40B4-BE49-F238E27FC236}">
                <a16:creationId xmlns:a16="http://schemas.microsoft.com/office/drawing/2014/main" id="{357B3BE9-692C-4355-BC91-05B0194B7396}"/>
              </a:ext>
            </a:extLst>
          </p:cNvPr>
          <p:cNvSpPr txBox="1"/>
          <p:nvPr/>
        </p:nvSpPr>
        <p:spPr>
          <a:xfrm>
            <a:off x="2844398" y="2452238"/>
            <a:ext cx="1189303"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Device Provisioning</a:t>
            </a:r>
          </a:p>
          <a:p>
            <a:pPr algn="ctr" defTabSz="932418">
              <a:defRPr/>
            </a:pPr>
            <a:r>
              <a:rPr lang="en-US" sz="900" kern="0">
                <a:solidFill>
                  <a:srgbClr val="000000"/>
                </a:solidFill>
                <a:latin typeface="Segoe UI"/>
                <a:cs typeface="Segoe UI Semibold" panose="020B0702040204020203" pitchFamily="34" charset="0"/>
                <a:sym typeface="Calibri"/>
              </a:rPr>
              <a:t>Service</a:t>
            </a:r>
          </a:p>
        </p:txBody>
      </p:sp>
      <p:cxnSp>
        <p:nvCxnSpPr>
          <p:cNvPr id="139" name="Straight Connector 138">
            <a:extLst>
              <a:ext uri="{FF2B5EF4-FFF2-40B4-BE49-F238E27FC236}">
                <a16:creationId xmlns:a16="http://schemas.microsoft.com/office/drawing/2014/main" id="{1AF4B22E-4045-42F1-8D08-62B8CED83BC2}"/>
              </a:ext>
            </a:extLst>
          </p:cNvPr>
          <p:cNvCxnSpPr>
            <a:cxnSpLocks/>
            <a:endCxn id="53" idx="0"/>
          </p:cNvCxnSpPr>
          <p:nvPr/>
        </p:nvCxnSpPr>
        <p:spPr>
          <a:xfrm>
            <a:off x="3489504" y="2865042"/>
            <a:ext cx="4604" cy="402517"/>
          </a:xfrm>
          <a:prstGeom prst="line">
            <a:avLst/>
          </a:prstGeom>
          <a:noFill/>
          <a:ln w="19050" cap="flat" cmpd="sng" algn="ctr">
            <a:solidFill>
              <a:schemeClr val="accent1"/>
            </a:solidFill>
            <a:prstDash val="sysDash"/>
            <a:headEnd type="none" w="med" len="med"/>
            <a:tailEnd type="triangle" w="med" len="med"/>
          </a:ln>
          <a:effectLst/>
        </p:spPr>
      </p:cxnSp>
      <p:cxnSp>
        <p:nvCxnSpPr>
          <p:cNvPr id="140" name="Connector: Elbow 139">
            <a:extLst>
              <a:ext uri="{FF2B5EF4-FFF2-40B4-BE49-F238E27FC236}">
                <a16:creationId xmlns:a16="http://schemas.microsoft.com/office/drawing/2014/main" id="{99FA0C63-6D53-4CE4-92E4-663E207A3777}"/>
              </a:ext>
            </a:extLst>
          </p:cNvPr>
          <p:cNvCxnSpPr>
            <a:cxnSpLocks/>
          </p:cNvCxnSpPr>
          <p:nvPr/>
        </p:nvCxnSpPr>
        <p:spPr>
          <a:xfrm rot="10800000" flipV="1">
            <a:off x="1127972" y="2123286"/>
            <a:ext cx="1957609" cy="436181"/>
          </a:xfrm>
          <a:prstGeom prst="bentConnector3">
            <a:avLst>
              <a:gd name="adj1" fmla="val 99743"/>
            </a:avLst>
          </a:prstGeom>
          <a:noFill/>
          <a:ln w="19050" cap="flat" cmpd="sng" algn="ctr">
            <a:solidFill>
              <a:schemeClr val="accent1"/>
            </a:solidFill>
            <a:prstDash val="sysDash"/>
            <a:headEnd type="triangle" w="med" len="med"/>
            <a:tailEnd type="triangle" w="med" len="med"/>
          </a:ln>
          <a:effectLst/>
        </p:spPr>
      </p:cxnSp>
      <p:cxnSp>
        <p:nvCxnSpPr>
          <p:cNvPr id="141" name="Straight Connector 140">
            <a:extLst>
              <a:ext uri="{FF2B5EF4-FFF2-40B4-BE49-F238E27FC236}">
                <a16:creationId xmlns:a16="http://schemas.microsoft.com/office/drawing/2014/main" id="{75991FB9-9649-4224-95DD-5920F4D89CD4}"/>
              </a:ext>
            </a:extLst>
          </p:cNvPr>
          <p:cNvCxnSpPr>
            <a:cxnSpLocks/>
          </p:cNvCxnSpPr>
          <p:nvPr/>
        </p:nvCxnSpPr>
        <p:spPr>
          <a:xfrm flipV="1">
            <a:off x="3899563" y="2493674"/>
            <a:ext cx="927305" cy="749076"/>
          </a:xfrm>
          <a:prstGeom prst="line">
            <a:avLst/>
          </a:prstGeom>
          <a:noFill/>
          <a:ln w="19050" cap="flat" cmpd="sng" algn="ctr">
            <a:solidFill>
              <a:schemeClr val="accent1"/>
            </a:solidFill>
            <a:prstDash val="sysDash"/>
            <a:headEnd type="triangle" w="med" len="med"/>
            <a:tailEnd type="triangle" w="med" len="med"/>
          </a:ln>
          <a:effectLst/>
        </p:spPr>
      </p:cxnSp>
      <p:cxnSp>
        <p:nvCxnSpPr>
          <p:cNvPr id="144" name="Straight Connector 143">
            <a:extLst>
              <a:ext uri="{FF2B5EF4-FFF2-40B4-BE49-F238E27FC236}">
                <a16:creationId xmlns:a16="http://schemas.microsoft.com/office/drawing/2014/main" id="{0C84C06E-3B4C-483E-A5C6-EFC556A33AB3}"/>
              </a:ext>
            </a:extLst>
          </p:cNvPr>
          <p:cNvCxnSpPr>
            <a:cxnSpLocks/>
          </p:cNvCxnSpPr>
          <p:nvPr/>
        </p:nvCxnSpPr>
        <p:spPr>
          <a:xfrm>
            <a:off x="3899563" y="3725921"/>
            <a:ext cx="1400949" cy="1317174"/>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17"/>
          <a:stretch>
            <a:fillRect/>
          </a:stretch>
        </p:blipFill>
        <p:spPr>
          <a:xfrm>
            <a:off x="1596596" y="3286717"/>
            <a:ext cx="407123" cy="426206"/>
          </a:xfrm>
          <a:prstGeom prst="rect">
            <a:avLst/>
          </a:prstGeom>
        </p:spPr>
      </p:pic>
      <p:grpSp>
        <p:nvGrpSpPr>
          <p:cNvPr id="157" name="Group 156">
            <a:extLst>
              <a:ext uri="{FF2B5EF4-FFF2-40B4-BE49-F238E27FC236}">
                <a16:creationId xmlns:a16="http://schemas.microsoft.com/office/drawing/2014/main" id="{0E195A56-253E-469C-940F-11F8AD8526B9}"/>
              </a:ext>
            </a:extLst>
          </p:cNvPr>
          <p:cNvGrpSpPr/>
          <p:nvPr/>
        </p:nvGrpSpPr>
        <p:grpSpPr>
          <a:xfrm>
            <a:off x="8923991" y="1781428"/>
            <a:ext cx="552327" cy="515505"/>
            <a:chOff x="8738697" y="1667363"/>
            <a:chExt cx="552327" cy="515505"/>
          </a:xfrm>
        </p:grpSpPr>
        <p:pic>
          <p:nvPicPr>
            <p:cNvPr id="152" name="Picture 151">
              <a:extLst>
                <a:ext uri="{FF2B5EF4-FFF2-40B4-BE49-F238E27FC236}">
                  <a16:creationId xmlns:a16="http://schemas.microsoft.com/office/drawing/2014/main" id="{67A5ADE3-4E71-42EA-B3DB-EE73AF2636F8}"/>
                </a:ext>
              </a:extLst>
            </p:cNvPr>
            <p:cNvPicPr>
              <a:picLocks noChangeAspect="1"/>
            </p:cNvPicPr>
            <p:nvPr/>
          </p:nvPicPr>
          <p:blipFill>
            <a:blip r:embed="rId18"/>
            <a:stretch>
              <a:fillRect/>
            </a:stretch>
          </p:blipFill>
          <p:spPr>
            <a:xfrm>
              <a:off x="8738697" y="1667363"/>
              <a:ext cx="552327" cy="515505"/>
            </a:xfrm>
            <a:prstGeom prst="rect">
              <a:avLst/>
            </a:prstGeom>
          </p:spPr>
        </p:pic>
        <p:pic>
          <p:nvPicPr>
            <p:cNvPr id="151" name="Picture 2" descr="Azure Maps – Funky Business Intelligence - FBI">
              <a:extLst>
                <a:ext uri="{FF2B5EF4-FFF2-40B4-BE49-F238E27FC236}">
                  <a16:creationId xmlns:a16="http://schemas.microsoft.com/office/drawing/2014/main" id="{322970C6-0075-41D5-987B-DE4245022AF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881437" y="1743053"/>
              <a:ext cx="239117" cy="272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a:extLst>
              <a:ext uri="{FF2B5EF4-FFF2-40B4-BE49-F238E27FC236}">
                <a16:creationId xmlns:a16="http://schemas.microsoft.com/office/drawing/2014/main" id="{05B6CBDB-4F68-4FD3-9E45-713674C86D74}"/>
              </a:ext>
            </a:extLst>
          </p:cNvPr>
          <p:cNvGrpSpPr/>
          <p:nvPr/>
        </p:nvGrpSpPr>
        <p:grpSpPr>
          <a:xfrm>
            <a:off x="8353532" y="1820561"/>
            <a:ext cx="271694" cy="479459"/>
            <a:chOff x="8111764" y="1791715"/>
            <a:chExt cx="271694" cy="479459"/>
          </a:xfrm>
        </p:grpSpPr>
        <p:pic>
          <p:nvPicPr>
            <p:cNvPr id="154" name="Picture 153">
              <a:extLst>
                <a:ext uri="{FF2B5EF4-FFF2-40B4-BE49-F238E27FC236}">
                  <a16:creationId xmlns:a16="http://schemas.microsoft.com/office/drawing/2014/main" id="{4069F686-9EE3-4A04-BF44-CB5055907FC2}"/>
                </a:ext>
              </a:extLst>
            </p:cNvPr>
            <p:cNvPicPr>
              <a:picLocks noChangeAspect="1"/>
            </p:cNvPicPr>
            <p:nvPr/>
          </p:nvPicPr>
          <p:blipFill>
            <a:blip r:embed="rId20"/>
            <a:stretch>
              <a:fillRect/>
            </a:stretch>
          </p:blipFill>
          <p:spPr>
            <a:xfrm>
              <a:off x="8111764" y="1791715"/>
              <a:ext cx="271694" cy="479459"/>
            </a:xfrm>
            <a:prstGeom prst="rect">
              <a:avLst/>
            </a:prstGeom>
          </p:spPr>
        </p:pic>
        <p:pic>
          <p:nvPicPr>
            <p:cNvPr id="156" name="Picture 2" descr="Azure Maps – Funky Business Intelligence - FBI">
              <a:extLst>
                <a:ext uri="{FF2B5EF4-FFF2-40B4-BE49-F238E27FC236}">
                  <a16:creationId xmlns:a16="http://schemas.microsoft.com/office/drawing/2014/main" id="{CDF3B22E-9E5B-4839-ACA9-17C9B70581F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162405" y="1894670"/>
              <a:ext cx="173226" cy="197249"/>
            </a:xfrm>
            <a:prstGeom prst="rect">
              <a:avLst/>
            </a:prstGeom>
            <a:noFill/>
            <a:extLst>
              <a:ext uri="{909E8E84-426E-40DD-AFC4-6F175D3DCCD1}">
                <a14:hiddenFill xmlns:a14="http://schemas.microsoft.com/office/drawing/2010/main">
                  <a:solidFill>
                    <a:srgbClr val="FFFFFF"/>
                  </a:solidFill>
                </a14:hiddenFill>
              </a:ext>
            </a:extLst>
          </p:spPr>
        </p:pic>
      </p:grpSp>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21"/>
          <a:stretch>
            <a:fillRect/>
          </a:stretch>
        </p:blipFill>
        <p:spPr>
          <a:xfrm>
            <a:off x="4879556" y="3289821"/>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527579" y="3797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22"/>
          <a:stretch>
            <a:fillRect/>
          </a:stretch>
        </p:blipFill>
        <p:spPr>
          <a:xfrm>
            <a:off x="5374203" y="5043095"/>
            <a:ext cx="523634" cy="669647"/>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5596377" y="3503523"/>
            <a:ext cx="535636" cy="16073"/>
          </a:xfrm>
          <a:prstGeom prst="line">
            <a:avLst/>
          </a:prstGeom>
          <a:noFill/>
          <a:ln w="19050" cap="flat" cmpd="sng" algn="ctr">
            <a:solidFill>
              <a:schemeClr val="accent1"/>
            </a:solidFill>
            <a:prstDash val="sysDash"/>
            <a:headEnd type="none" w="med" len="med"/>
            <a:tailEnd type="triangle" w="med" len="med"/>
          </a:ln>
          <a:effectLst/>
        </p:spPr>
      </p:cxnSp>
      <p:cxnSp>
        <p:nvCxnSpPr>
          <p:cNvPr id="177" name="Straight Connector 176">
            <a:extLst>
              <a:ext uri="{FF2B5EF4-FFF2-40B4-BE49-F238E27FC236}">
                <a16:creationId xmlns:a16="http://schemas.microsoft.com/office/drawing/2014/main" id="{18DADAA9-E154-485B-8227-6F0D3FFE0939}"/>
              </a:ext>
            </a:extLst>
          </p:cNvPr>
          <p:cNvCxnSpPr>
            <a:cxnSpLocks/>
          </p:cNvCxnSpPr>
          <p:nvPr/>
        </p:nvCxnSpPr>
        <p:spPr>
          <a:xfrm flipV="1">
            <a:off x="5336522" y="2557908"/>
            <a:ext cx="588065" cy="649355"/>
          </a:xfrm>
          <a:prstGeom prst="line">
            <a:avLst/>
          </a:prstGeom>
          <a:noFill/>
          <a:ln w="19050" cap="flat" cmpd="sng" algn="ctr">
            <a:solidFill>
              <a:schemeClr val="accent1"/>
            </a:solidFill>
            <a:prstDash val="sysDash"/>
            <a:headEnd type="non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5518382" y="2359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23"/>
          <a:stretch>
            <a:fillRect/>
          </a:stretch>
        </p:blipFill>
        <p:spPr>
          <a:xfrm>
            <a:off x="6003278" y="1886585"/>
            <a:ext cx="513826" cy="513826"/>
          </a:xfrm>
          <a:prstGeom prst="rect">
            <a:avLst/>
          </a:prstGeom>
        </p:spPr>
      </p:pic>
      <p:grpSp>
        <p:nvGrpSpPr>
          <p:cNvPr id="148" name="Graphic 5" descr="security, camera">
            <a:extLst>
              <a:ext uri="{FF2B5EF4-FFF2-40B4-BE49-F238E27FC236}">
                <a16:creationId xmlns:a16="http://schemas.microsoft.com/office/drawing/2014/main" id="{DA0DBD1B-EB65-4E62-A9BF-27C3F42727D0}"/>
              </a:ext>
            </a:extLst>
          </p:cNvPr>
          <p:cNvGrpSpPr/>
          <p:nvPr/>
        </p:nvGrpSpPr>
        <p:grpSpPr>
          <a:xfrm>
            <a:off x="1377160" y="3043087"/>
            <a:ext cx="447046" cy="348965"/>
            <a:chOff x="9209383" y="4861976"/>
            <a:chExt cx="447046" cy="348965"/>
          </a:xfrm>
        </p:grpSpPr>
        <p:sp>
          <p:nvSpPr>
            <p:cNvPr id="150" name="Freeform: Shape 376">
              <a:extLst>
                <a:ext uri="{FF2B5EF4-FFF2-40B4-BE49-F238E27FC236}">
                  <a16:creationId xmlns:a16="http://schemas.microsoft.com/office/drawing/2014/main" id="{A03E88EA-DC7D-40F5-8F83-3C2D1DB0749B}"/>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p>
          </p:txBody>
        </p:sp>
        <p:sp>
          <p:nvSpPr>
            <p:cNvPr id="153" name="Freeform: Shape 377">
              <a:extLst>
                <a:ext uri="{FF2B5EF4-FFF2-40B4-BE49-F238E27FC236}">
                  <a16:creationId xmlns:a16="http://schemas.microsoft.com/office/drawing/2014/main" id="{643492CB-FD26-4365-A572-A66FFDB15EF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p>
          </p:txBody>
        </p:sp>
        <p:sp>
          <p:nvSpPr>
            <p:cNvPr id="155" name="Freeform: Shape 378">
              <a:extLst>
                <a:ext uri="{FF2B5EF4-FFF2-40B4-BE49-F238E27FC236}">
                  <a16:creationId xmlns:a16="http://schemas.microsoft.com/office/drawing/2014/main" id="{90F40337-167B-462E-AB7D-B9ACEC49B308}"/>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p>
          </p:txBody>
        </p:sp>
        <p:sp>
          <p:nvSpPr>
            <p:cNvPr id="159" name="Freeform: Shape 379">
              <a:extLst>
                <a:ext uri="{FF2B5EF4-FFF2-40B4-BE49-F238E27FC236}">
                  <a16:creationId xmlns:a16="http://schemas.microsoft.com/office/drawing/2014/main" id="{0F74DD0A-5C36-4A73-B441-BED5315A540E}"/>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p>
          </p:txBody>
        </p:sp>
        <p:sp>
          <p:nvSpPr>
            <p:cNvPr id="160" name="Freeform: Shape 380">
              <a:extLst>
                <a:ext uri="{FF2B5EF4-FFF2-40B4-BE49-F238E27FC236}">
                  <a16:creationId xmlns:a16="http://schemas.microsoft.com/office/drawing/2014/main" id="{3DCFD483-F909-4AF2-999E-63AD10716B7C}"/>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p>
          </p:txBody>
        </p:sp>
        <p:sp>
          <p:nvSpPr>
            <p:cNvPr id="162" name="Freeform: Shape 381">
              <a:extLst>
                <a:ext uri="{FF2B5EF4-FFF2-40B4-BE49-F238E27FC236}">
                  <a16:creationId xmlns:a16="http://schemas.microsoft.com/office/drawing/2014/main" id="{B583477E-7277-4FED-BEE5-2580C8868D30}"/>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p>
          </p:txBody>
        </p:sp>
      </p:grpSp>
      <p:pic>
        <p:nvPicPr>
          <p:cNvPr id="117" name="Picture 116">
            <a:extLst>
              <a:ext uri="{FF2B5EF4-FFF2-40B4-BE49-F238E27FC236}">
                <a16:creationId xmlns:a16="http://schemas.microsoft.com/office/drawing/2014/main" id="{02EEB63F-CC02-4018-B311-3DDF46CBFC1B}"/>
              </a:ext>
            </a:extLst>
          </p:cNvPr>
          <p:cNvPicPr>
            <a:picLocks noChangeAspect="1"/>
          </p:cNvPicPr>
          <p:nvPr/>
        </p:nvPicPr>
        <p:blipFill>
          <a:blip r:embed="rId24"/>
          <a:stretch>
            <a:fillRect/>
          </a:stretch>
        </p:blipFill>
        <p:spPr>
          <a:xfrm>
            <a:off x="11198405" y="2785848"/>
            <a:ext cx="367892" cy="362987"/>
          </a:xfrm>
          <a:prstGeom prst="rect">
            <a:avLst/>
          </a:prstGeom>
        </p:spPr>
      </p:pic>
      <p:pic>
        <p:nvPicPr>
          <p:cNvPr id="136" name="Picture 135">
            <a:extLst>
              <a:ext uri="{FF2B5EF4-FFF2-40B4-BE49-F238E27FC236}">
                <a16:creationId xmlns:a16="http://schemas.microsoft.com/office/drawing/2014/main" id="{93D679B1-114E-4AE7-8AA3-3FA89B5130E2}"/>
              </a:ext>
            </a:extLst>
          </p:cNvPr>
          <p:cNvPicPr>
            <a:picLocks noChangeAspect="1"/>
          </p:cNvPicPr>
          <p:nvPr/>
        </p:nvPicPr>
        <p:blipFill>
          <a:blip r:embed="rId25"/>
          <a:stretch>
            <a:fillRect/>
          </a:stretch>
        </p:blipFill>
        <p:spPr>
          <a:xfrm>
            <a:off x="11165228" y="3240366"/>
            <a:ext cx="487702" cy="384250"/>
          </a:xfrm>
          <a:prstGeom prst="rect">
            <a:avLst/>
          </a:prstGeom>
        </p:spPr>
      </p:pic>
    </p:spTree>
    <p:extLst>
      <p:ext uri="{BB962C8B-B14F-4D97-AF65-F5344CB8AC3E}">
        <p14:creationId xmlns:p14="http://schemas.microsoft.com/office/powerpoint/2010/main" val="225741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1.xml><?xml version="1.0" encoding="utf-8"?>
<a:theme xmlns:a="http://schemas.openxmlformats.org/drawingml/2006/main" name="8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4.xml><?xml version="1.0" encoding="utf-8"?>
<a:theme xmlns:a="http://schemas.openxmlformats.org/drawingml/2006/main" name="Light Gray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B8F29FBD-2AAA-42DE-90CA-9903F8061CE9}" vid="{6397B626-E85E-459C-8600-6F194345E104}"/>
    </a:ext>
  </a:extLst>
</a:theme>
</file>

<file path=ppt/theme/theme5.xml><?xml version="1.0" encoding="utf-8"?>
<a:theme xmlns:a="http://schemas.openxmlformats.org/drawingml/2006/main" name="6-52001-28305_GBB Airlift_2020_White">
  <a:themeElements>
    <a:clrScheme name="GBB Airlift_2020">
      <a:dk1>
        <a:srgbClr val="000000"/>
      </a:dk1>
      <a:lt1>
        <a:srgbClr val="FFFFFF"/>
      </a:lt1>
      <a:dk2>
        <a:srgbClr val="243A5E"/>
      </a:dk2>
      <a:lt2>
        <a:srgbClr val="E6E6E6"/>
      </a:lt2>
      <a:accent1>
        <a:srgbClr val="D83B01"/>
      </a:accent1>
      <a:accent2>
        <a:srgbClr val="FF9349"/>
      </a:accent2>
      <a:accent3>
        <a:srgbClr val="50E6FF"/>
      </a:accent3>
      <a:accent4>
        <a:srgbClr val="0078D4"/>
      </a:accent4>
      <a:accent5>
        <a:srgbClr val="243A5E"/>
      </a:accent5>
      <a:accent6>
        <a:srgbClr val="D2D2D2"/>
      </a:accent6>
      <a:hlink>
        <a:srgbClr val="0078D4"/>
      </a:hlink>
      <a:folHlink>
        <a:srgbClr val="D83B0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GBB_Airlift_June_2020_Template_v02  -  Read-Only" id="{F69322DA-208A-4B50-AB34-CE8C1C68A686}" vid="{82F37470-9F47-4790-BC3E-2A90BD0754E7}"/>
    </a:ext>
  </a:extLst>
</a:theme>
</file>

<file path=ppt/theme/theme6.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2020 - Azure Digital Twins" id="{3932DFE4-8336-4A73-A1CE-9E11FB6C3AA2}" vid="{49BD4859-4106-4EC0-98E6-13D36C633648}"/>
    </a:ext>
  </a:extLst>
</a:theme>
</file>

<file path=ppt/theme/theme8.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9.xml><?xml version="1.0" encoding="utf-8"?>
<a:theme xmlns:a="http://schemas.openxmlformats.org/drawingml/2006/main" name="1_EBC">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4D3EB12D42DD45A2ED538B1829DBF9" ma:contentTypeVersion="20" ma:contentTypeDescription="Create a new document." ma:contentTypeScope="" ma:versionID="c221a8208b36bb6d21fd361c7fbcf40c">
  <xsd:schema xmlns:xsd="http://www.w3.org/2001/XMLSchema" xmlns:xs="http://www.w3.org/2001/XMLSchema" xmlns:p="http://schemas.microsoft.com/office/2006/metadata/properties" xmlns:ns1="http://schemas.microsoft.com/sharepoint/v3" xmlns:ns3="5d1ffd62-0d66-4ef0-a5f3-194c643f901b" xmlns:ns4="8c8161c3-9079-4b77-bfbd-a8c1293982d1" targetNamespace="http://schemas.microsoft.com/office/2006/metadata/properties" ma:root="true" ma:fieldsID="f036b9ce7400db65d9daa8d42b5f7310" ns1:_="" ns3:_="" ns4:_="">
    <xsd:import namespace="http://schemas.microsoft.com/sharepoint/v3"/>
    <xsd:import namespace="5d1ffd62-0d66-4ef0-a5f3-194c643f901b"/>
    <xsd:import namespace="8c8161c3-9079-4b77-bfbd-a8c1293982d1"/>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1:_ip_UnifiedCompliancePolicyProperties" minOccurs="0"/>
                <xsd:element ref="ns1:_ip_UnifiedCompliancePolicyUIAction" minOccurs="0"/>
                <xsd:element ref="ns4:MediaServiceAutoTags" minOccurs="0"/>
                <xsd:element ref="ns4:MediaServiceLocation"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description="" ma:hidden="true" ma:internalName="_ip_UnifiedCompliancePolicyProperties">
      <xsd:simpleType>
        <xsd:restriction base="dms:Note"/>
      </xsd:simpleType>
    </xsd:element>
    <xsd:element name="_ip_UnifiedCompliancePolicyUIAction" ma:index="1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1ffd62-0d66-4ef0-a5f3-194c643f90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8161c3-9079-4b77-bfbd-a8c1293982d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30d09b73-bb3e-45a9-b866-1311bb1784c0}"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8c8161c3-9079-4b77-bfbd-a8c1293982d1"/>
    <MediaServiceKeyPoints xmlns="8c8161c3-9079-4b77-bfbd-a8c1293982d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3F1B4A-DA54-474F-B51C-CEDE7128B7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d1ffd62-0d66-4ef0-a5f3-194c643f901b"/>
    <ds:schemaRef ds:uri="8c8161c3-9079-4b77-bfbd-a8c1293982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80DE54-B4D6-41E7-B7F8-8411540444B5}">
  <ds:schemaRefs>
    <ds:schemaRef ds:uri="http://schemas.openxmlformats.org/package/2006/metadata/core-properties"/>
    <ds:schemaRef ds:uri="http://purl.org/dc/dcmitype/"/>
    <ds:schemaRef ds:uri="http://www.w3.org/XML/1998/namespace"/>
    <ds:schemaRef ds:uri="http://schemas.microsoft.com/office/2006/documentManagement/types"/>
    <ds:schemaRef ds:uri="http://purl.org/dc/terms/"/>
    <ds:schemaRef ds:uri="5d1ffd62-0d66-4ef0-a5f3-194c643f901b"/>
    <ds:schemaRef ds:uri="http://schemas.microsoft.com/sharepoint/v3"/>
    <ds:schemaRef ds:uri="http://schemas.microsoft.com/office/2006/metadata/properties"/>
    <ds:schemaRef ds:uri="http://schemas.microsoft.com/office/infopath/2007/PartnerControls"/>
    <ds:schemaRef ds:uri="8c8161c3-9079-4b77-bfbd-a8c1293982d1"/>
    <ds:schemaRef ds:uri="http://purl.org/dc/elements/1.1/"/>
  </ds:schemaRefs>
</ds:datastoreItem>
</file>

<file path=customXml/itemProps3.xml><?xml version="1.0" encoding="utf-8"?>
<ds:datastoreItem xmlns:ds="http://schemas.openxmlformats.org/officeDocument/2006/customXml" ds:itemID="{3DBC76DD-C464-489F-B9BC-33B38F241B8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TotalTime>
  <Words>260</Words>
  <Application>Microsoft Office PowerPoint</Application>
  <PresentationFormat>Widescreen</PresentationFormat>
  <Paragraphs>124</Paragraphs>
  <Slides>8</Slides>
  <Notes>0</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8</vt:i4>
      </vt:variant>
    </vt:vector>
  </HeadingPairs>
  <TitlesOfParts>
    <vt:vector size="28"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4_WHITE TEMPLATE</vt:lpstr>
      <vt:lpstr>Light Gray Template</vt:lpstr>
      <vt:lpstr>6-52001-28305_GBB Airlift_2020_White</vt:lpstr>
      <vt:lpstr>Black Template</vt:lpstr>
      <vt:lpstr>1_9-51151_Build_Black_Template</vt:lpstr>
      <vt:lpstr>WHITE TEMPLATE</vt:lpstr>
      <vt:lpstr>1_EBC</vt:lpstr>
      <vt:lpstr>5-50195_Microsoft_Build_Template</vt:lpstr>
      <vt:lpstr>8_White Template</vt:lpstr>
      <vt:lpstr>Realtime Vehicle Tracking</vt:lpstr>
      <vt:lpstr>Background to Solution</vt:lpstr>
      <vt:lpstr>Real-time Vehicle Tracking Lab</vt:lpstr>
      <vt:lpstr>Demo</vt:lpstr>
      <vt:lpstr>Real-time Vehicle Tracking - Demo</vt:lpstr>
      <vt:lpstr>Real-time Vehicle Tracking</vt:lpstr>
      <vt:lpstr>Going Forward</vt:lpstr>
      <vt:lpstr>Real-time Risk – NOT COMPLETE DO NOT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Recommended IoT Reference Architecture</dc:title>
  <dc:creator>Terry Mandin</dc:creator>
  <cp:lastModifiedBy>Tyler Becker</cp:lastModifiedBy>
  <cp:revision>3</cp:revision>
  <dcterms:created xsi:type="dcterms:W3CDTF">2020-12-17T19:55:56Z</dcterms:created>
  <dcterms:modified xsi:type="dcterms:W3CDTF">2021-08-12T17:50:39Z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0x0101006D4D3EB12D42DD45A2ED538B1829DBF9</vt:lpwstr>
  </property>
</Properties>
</file>